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8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 под микроскопом: главные темы и значение
</a:t>
            </a:r>
            <a:endParaRPr lang="en-US" sz="3138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жизни, раскрытая через микроскопию и её разнообразие.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микроскопии: ключевые открытия клеток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Роберт Гук впервые увидел клетки в растительной пробке, а Антони ван Левенгук открыл живые микроскопические организмы. Эти открытия стали фундаментом для развития микроскопии и изучения жизни на клеточном уровне.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одноклеточный организм?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Одноклеточный организм состоит из одной клетки, которая одновременно выполняет все жизненные процессы, включая питание, движение и размножение.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способны самостоятельно двигаться, поглощать питательные вещества, дышать и воспроизводиться через деление клетки.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таких организмов — амёба, инфузория-туфелька, бактерии и зеленая водоросль хлорелла, каждый из которых адаптирован к своей среде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одноклеточных под микроскопом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они демонстрируют различные формы: округлые, удлинённые и амёбоидные. Это приспособление к среде и способам передвижения.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одноклеточных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эуглены зелёной есть один длинный жгутик, с помощью которого она перемещается в водной среде, а также способна к фотосинтезу благодаря хлоропластам.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у зелёной эуглены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покрыта множеством ресничек, которыми она активно двигается и захватывает пищу. Они обеспечивают ей быстрое передвижение в воде.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инфузории-туфельки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одноклеточных организмов и их среды обитания
</a:t>
            </a:r>
            <a:endParaRPr lang="en-US" sz="3082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Встречаются в самых разных местах: воде, почве, воздухе и даже внутри организмов, играя важную роль в природе и здоровье.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 более сложным строением, например амёба и инфузория, живут преимущественно в пресной воде и влажной почве.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одноклеточные, обитающие в экстремальных условиях — горячих источниках, солёных озёрах и кислых водоёмах.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размеры клеток разных организмов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одноклеточные бактерии гораздо мельче клеток многоклеточных организмов, особенно растительных.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варьируются в зависимости от типа организма, что отражает особенности их функций и строения.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функции одноклеточных организмов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происходит с помощью фагоцитоза или осмоса, обеспечивая клетку необходимыми веществами для жизни.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осуществляют путём обмена газов через клеточную мембрану, что поддерживает обмен веществ.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простым клеточным делением, что обеспечивает быстрое увеличение численности.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обеспечивается с помощью жгутиков, ресничек или изменения формы тела, позволяя находить пищу и избегать опасностей.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1781" y="1145300"/>
            <a:ext cx="506053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организмов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 строению, функциям и размножению в таблице ниже: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проще и выполняют все функции одной клеткой, тогда как многоклеточные имеют специализированные клетки и сложные способы размножения.
</a:t>
            </a:r>
            <a:endParaRPr lang="en-US" sz="1188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одноклеточных под микроскопом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имеет овальную форму и покрыта многочисленными ресничками, которые обеспечивают её подвижность. Это позволяет эффективно искать пищу и избегать опасностей.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с ресничками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водоросль обладает ярко-зеленым цветом благодаря хлорофиллу, круглой формой и способна к фотосинтезу, что важно для экосистемы.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Хлорелла — зелёная шаровидная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постоянно меняет форму, используя ложноножки для движения и захвата пищи, что демонстрирует высокую адаптивность и активность.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с ложноножками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организмы: определение и разнообразие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состоят из миллиардов клеток, каждая из которых выполняет определённую функцию в организме.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этих организмов специализируются на защите, движении, питании и размножении, обеспечивая выживание и развитие вида.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животных (рыбы, птицы, млекопитающие), растения (деревья, травы) и грибы, каждый из которых имеет сложную структуру.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многоклеточного организма под микроскопом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имеют вытянутую и тонкую форму, позволяющую сокращаться. Нервные клетки обладают отростками для передачи сигналов. Эпителиальные клетки служат защитой и покрывают поверхности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различных клеток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отличаются толстой клеточной стенкой и наличием хлоропластов, отвечающих за фотосинтез. Животные клетки не имеют стенок, что обеспечивает подвижность тканей и разнообразие функций.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растительных и животных 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дифференциация клеток у многоклеточных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клетки многоклеточного организма происходят из одной зиготы, однако во время развития они специализируются и приобретают различные формы и функции.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специализация, или дифференциация, позволяет организму функционировать эффективно и адаптироваться к внешним условиям.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эритроциты транспортируют кислород через кровь, клетки кожи образуют защитный барьер, а мышечные клетки обеспечивают движение тела.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многоклеточного организма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преобразование клеток от зиготы до органов и систем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клетки многоклеточного организма сотрудничают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 — мышечные отвечают за движение, нервные — за передачу сигналов, соединительные связывают и поддерживают структуры.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формируют органы, которые выполняют разные функции, например сердце состоит из мышечных и соединительных тканей для перекачки крови.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вместе в системах, обеспечивая жизнедеятельность и адаптацию организма к окружающей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сотрудничество клеток позволяет поддерживать гомеостаз и реагировать на внешние и внутренние изменения.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клеток у организмов разных видов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число клеток отражает уровень сложности и организацию живых существ, от мельчайших нематод до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численности клеток показывает масштаб эволюционных адаптаций и специализации 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099650"/>
            <a:ext cx="4335300" cy="181700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 и их функции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 выполняют ключевые задачи, обеспечивающие жизнь организма и его адаптацию.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повышает эффективность работы организма и способствует выживанию.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биологии
</a:t>
            </a:r>
            <a:endParaRPr lang="en-US" sz="13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роли одноклеточных и многоклеточных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одноклеточные водоросли, являясь частью фитопланктона, синтезируют кислород через фотосинтез, поддерживая дыхание живых существ и стабильность атмосферы.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водорослями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занимают различные уровни в пищевых цепях, обеспечивая стабильность и разнообразие биогеоценозов.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пищевых цепей многоклеточными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важную роль в разложении мёртвого органического материала, способствуя образованию почвы и круговороту веществ в экосистемах.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 бактериями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как инструмент для изучения клеток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световые микроскопы увеличивают объекты до 2000 раз, что позволяет подробно рассматривать клеточную структуру и органоиды.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Микроскопия применяется не только в биологии, но и медицине, криминалистике и биотехнологиях для изучения клеток и микроорганизмов.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дают увеличение до 2 миллионов раз, позволяя изучать мельчайшие детали, недоступные для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в исследовании микроорганизмов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с высоким разрешением позволяют увидеть ультраструктуру клеток с точностью до нанометров, открывая новые знания о внутреннем строении микроорганизмов.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электронной микроскопии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микроскопы с флуоресцентными метками и видеозаписью позволяют наблюдать процессы в живых клетках, способствуя развитию медицины и биотехнологий.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клетки в реальном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клеточной организации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расширяет понимание жизни, помогает в медицине и экологии, а микроскопические методы остаются краеугольным камнем прогресса науки и технологий.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2026-05-08T12:38:50Z</dcterms:created>
  <dcterms:modified xsi:type="dcterms:W3CDTF">2026-05-08T12:38:50Z</dcterms:modified>
</cp:coreProperties>
</file>