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глагола: как слово показывает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глагол меняется и помогает понять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нужны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понятной и живой: они показывают, что кто-то делает, что сделал или что сделает. Без них предложение звучит как загадка без подсказки.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начальной форме глагола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называется форма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неопределённой формой, или инфинитивом. Она помогает узнать слово в словаре и понять, к какому действию оно относится.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отвечает на вопросы что делать? и что сделать? По этим вопросам легко отличить начальную форму от других форм глагола в предложении.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не показывает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начальной формы нельзя определить, кто действует, когда происходит действие, и сколько предметов участвует. Она как сам глагол без нарядов и подсказок.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начальной форме относятся слова читать, бегать, рисовать, увидеть. Именно с такой формы удобно начинать разбор глагола и искать его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показывает, кто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подсказывают, кто именно делает действие: я, ты, он, мы, вы или они. Благодаря этому предложение становится точным и 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звучат в разговоре и коротких рассказах. Мы слышим: читаю, играешь, рисует, смеёмся. Глагол сразу выдаёт своего героя.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действие происходит сейчас: рисую, читаю, бегу. Всё идёт прямо в этот момент.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Сообщает, что действие уже произошло: рисовал, читал, бежал. Событие осталось позади, как след на дорожке.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действие, которое ещё только случится: нарисую, прочитаю, побегу. Это план на потом.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показывает время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определению формы глагола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 шагам определить форму слова в предложении.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215264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глагола: один или много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874525" y="1685239"/>
            <a:ext cx="34404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выполняет один предмет или один человек, глагол стоит в единственном числе: я бегу, он поёт, кошка спит. Тут всё по одному, без толпы.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63750" y="1685237"/>
            <a:ext cx="34404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предметов или людей, глагол стоит во множественном числе: мы бежим, они поют, кошки спят. Действующих лиц уже целая компания.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глагола в прошедшем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в единственном числе меняется по родам: он играл, она играла, оно играло. Это помогает понять, о ком идёт речь.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показывается: они играли. Значит, эта особенность нужна только тогда, когда действие уже было и участник один.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неопределённую форму глагола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часто оканчивается на -ть, -ти или -чь: читать, нести, беречь. По этим окончаниям легко заметить начальную форму глагола.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не показывает лицо, число и время. Она отвечает только за само действие, без подсказки, кто и когда его выполняет.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нужен в словаре и помогает образовывать другие формы слова. Сначала находят именно его, а потом уже разбирают остальные формы.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066" y="1845684"/>
            <a:ext cx="315169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глагол играет в предложении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сообщает, что делает предмет: мальчик пишет письмо. Без такого слова предложение теряет движение и звучит слишком тихо.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движение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называют движение: птица летит, ребёнок бежит. С ними текст сразу начинает шевелиться, будто оживает на глазах.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состояние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обозначать и состояние: кошка спит, снег лежит. Он рассказывает не только о действиях, но и о том, как кто-то или что-то себя чувствует.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предложение полным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предложение часто становится неполным и непонятным. Именно он связывает слова в ясную мысль и помогает услышать смысл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глагола по лицам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настоящем и будущем времени глагол подсказывает, кто выполняет действие. Сравните: я играю, ты играешь, он играет — формы разные, а слово остаётся узнаваемым.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Лицо помогает не путать участников действия в разговоре и коротком тексте. Поэтому фразы звучат ясно: мы играем, вы играете, они играют — и всё сразу понятно.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действие идёт или уже закончено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Одно и то же значение может звучать по-разному в зависимости от вида. Так речь становится точнее и понятнее для слушателя.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Вид помогает увидеть, нужно ли говорить о самом действии или о его результате. Это очень полезно при чтении и пересказе.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Совершенный вид сообщает, что действие завершилось: прочитать, написать, нарисовать. Здесь уже слышна маленькая «галочка»: сделано.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Несовершенный вид показывает действие в процессе: читать, писать, рисовать. Оно словно ещё идёт и не ставит точку в конце.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глагол по образцу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образец изменения глагола «читать» в разных формах и временах.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Глаголы-исключения, которые нужно помнить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глаголы меняются не совсем по обычному образцу. К ним относятся слова хотеть, бежать, есть и дать — они часто встречаются в речи.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Их формы нужно узнавать и запоминать: хочу, бежишь, ест, дадим. Такие слова могут удивить, но именно поэтому они особенно заметны.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встретился глагол-исключение, полезно проверить его форму ещё раз. Тогда в тетради не появится смешной «сюрприз» вместо правильного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глаголы бегут вприпрыжку: побежал, прыгнул, засмеялся. Сразу слышно, что события развиваются быстро, а герой не сидит на месте. Чтение становится бодрым и весёлым.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действие в сказке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тишины чаще появляются слова лежит, дремлет, светит. Они помогают представить мягкий свет, сонную кошку и тихий двор. Текст звучит спокойно, будто сам зевает.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вечерний пейзаж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глаголы, рассказ меняется на глазах. Мальчик шёл, потом побежал, а потом остановился и задумался. Те же события, но настроение уже другое — как у музыки с новым ритмом.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 — разные краски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текст ярким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начальную и личную форму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Начальная форма называет действие, но не показывает, кто его выполняет. Она отвечает на вопросы что делать? что сделать?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Личная форма, наоборот, указывает на исполнителя: читаю, читаешь, пишет, играем. Сразу видно, кто занимается делом.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Если внимательно сравнивать формы, легче разбирать слово в предложении. Тогда глагол перестаёт «прятаться» и раскрывает свой секрет.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Прошедшее время сообщает, что действие уже произошло: читал, писала, играли. Это удобно, когда рассказываешь о вчерашнем дне.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глагола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определить форму глагола и его признаки.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78677"/>
            <a:ext cx="376800" cy="301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тренировки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 робот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находить глагол: кот спит, робот шагает. Сразу видно, кто действует и что именно происходит. Это почти игра в «поймай слово».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форму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тренироваться парами: я рисую — мы рисуем, он читает — они читают. Так легко заметить, как глагол меняется по числу и лицу, не теряя смысла.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и проверяем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смешную фразу и найди в ней глагол. Потом измени его: бегу, бежишь, бегут. Чем больше таких мини-игр, тем увереннее работает память.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 состояние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 предмета. Он показывает, что происходит: кто-то пишет, бежит, спит или радуется. Без него предложение часто выглядит неполным и скучноватым.
</a:t>
            </a:r>
            <a:endParaRPr lang="en-US" sz="1458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 него есть
</a:t>
            </a:r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есть важные формы: начальная, личная, прошедшая и будущая. Он изменяется по числам, а в настоящем и будущем времени — ещё и по лицам; в прошедшем времени единственного числа появляется род.
</a:t>
            </a:r>
            <a:endParaRPr lang="en-US" sz="13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делают речь ясной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знаем формы глагола, легче понять, кто действует, когда это происходит и как слово меняется. Тогда и чтение, и письмо, и устная речь становятся точнее и увереннее.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2026-05-21T23:20:34Z</dcterms:created>
  <dcterms:modified xsi:type="dcterms:W3CDTF">2026-05-21T23:20:34Z</dcterms:modified>
</cp:coreProperties>
</file>