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проблемы сопоставления времён английского и русского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различий временных форм важно для перевода и изучения английского языка.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 русский языки развивались независимо, формируя разные категории времени. Английский язык содержит 12 временных форм, основанных на сочетаниях времени и аспектов, тогда как в русском — всего три времени, но с выраженной категорией вида, отражающей завершённость и процессуальность действия.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основы развития временных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временных плана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выделяют три основных временных плана: настоящее (Present), прошлое (Past) и будущее (Future), каждый из которых структурирован по своему времени действия и контексту употребления.
</a:t>
            </a:r>
            <a:endParaRPr lang="en-US" sz="1016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аспектные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дополнено четырьмя аспектами: простым (Simple), длительным (Continuous), завершённым (Perfect) и длительным завершённым (Perfect Continuous), что позволяет детально выражать состояние и длительность действия.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для точного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получается 12 временных форм, которые позволяют точно передавать различные оттенки действия во времени и аспекте, отражая процессуальность и завершённость событий.
</a:t>
            </a:r>
            <a:endParaRPr lang="en-US" sz="113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английской системы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главными являются три времени: настоящее, прошедшее и будущее. При этом вид глагола — совершенный или несовершенный — играет ключевую роль в выражении смысловых оттенков.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вида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обозначает завершённость действия, несовершенный — процессуальность или повторяемость. Совместное использование времён и вида расширяет возможности выражения и точности передачи значений.
</a:t>
            </a:r>
            <a:endParaRPr lang="en-US" sz="157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временная система: основные характеристики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8498"/>
            <a:ext cx="3848986" cy="15112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передачи английских Present Simple и Present Continuous русскими временными и видовыми формами, подчёркивая различия в употреблении аспектов.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обычно совпадает с русским настоящим несовершенного вида, Continuous требует дополнительных контекстуальных средств.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английской и русской грамматике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Present Simple/Continuous и русского настоящего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в прошедшем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Past Simple можно передать русским прошедшим временем с совершенным или несовершенным видом. Выбор зависит от акцента: на результате – совершенный вид, на процессе или повторяемости – несовершенный.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Контекстуальные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ситуация играют главную роль при выборе вида. Разные оттенки значения Past Simple отражаются через конкретные формы глагола и лексические средства в русском языке.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Past Simple в русский язык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формы английского языка обозначают незавершённость или длительность действия, что в русском выражается несовершенным видом или уточняющими наречиями и описаниями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часто требует контекстуальных оборотов, поскольку в русском язык отсутствуют прямые временные эквиваленты для этих форм, что усложняет точную передачу нюансов.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адекватного перевода важно учитывать коммуникативную задачу, тональность и контекст, обеспечивая правильное понимание длительности и характера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длительности в Continuous-формах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результата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Perfect подчёркивают завершённость и результат. В русском языке это обычно выражается глаголами совершенного вида, дополненными указателями времени или аспектными словами, например «уже», «только что».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Present Perfect и Past Perfect зависит от контекста и оттенков времени. Часто используются конструкции, отражающие и время совершения, и значимость результата события.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Эквиваленты английских Perfect форм в 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742" y="2728778"/>
            <a:ext cx="310451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как английские будущие формы соответствуют русским временным и видовым конструкциям для выражения разных аспектов будущих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будущие формы тесно связаны с комбинацией времён и видов в русском, что требует внимательного выбора.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грамматике английского и русского языков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Future Simple/Continuous/Perfect и русского будущего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грамматических форм в английском значительно превышает русские, что отражает более детальную временную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в числе форм указывает на необходимость адаптации и углублённого понимания при переводе между языками.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грамматические источники, 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времён и аспектов в английском и русском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глаголов в русском языке указывает на завершённость действия, что часто соответствует английским формам Perfect, подчёркивающим результативность и итог события. Такой вид акцентирует окончание процесса.
</a:t>
            </a:r>
            <a:endParaRPr lang="en-US" sz="130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передаёт длительность, повторяемость или процесс действия, что позволяет передавать Simple и Continuous формы английского языка. Выбор вида определяется контекстом и коммуникативной задачей высказывания.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видовых аспектов русского языка при переводе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английскими и русскими временами отсутствует абсолютное соответствие, поскольку грамматические категории аспекта и вида функционируют по-разному в обеих языковых системах.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не имеет точного аналога в русском и требует нестандартных конструкций или слов-подсказок для точной передачи значения завершённости и результата.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формы Continuous иногда передаются в русском через описательные обороты или наречия, поскольку прямой грамматической формы длительного аспекта не существует.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и синтаксические особенности обеих языков осложняют автоматический перевод, требуя контекстуального анализа и адаптации перевода человеком.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прямых переводов: невозможность полной симметрии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Perfect Continuous подчёркивают одновременное присутствие длительности и итогового результата действия. В русском языке для их передачи используются конструкции с акцентом на длительность и результативность.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применяется выражение времени действия через обстоятельства с глаголами несовершенного вида, обозначающие продолжительность процесса вместе с его завершённостью, что требует гибкости в синтаксисе.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Perfect Continuous форм: синтаксис и длительность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стиля и намерений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учитываются особенности автора, художественный замысел и эмоциональная атмосфера произведения для выбора адекватных временных форм.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перевода форм Present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 Continuous могут переводиться как настоящее или прошедшее время, чтобы сохранить художественный эффект и воспринимаемое время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наречий и синтаксических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временных оттенков применяются наречия времени, изменение порядка слов и иные стилистические приёмы, обеспечивающие точность и выразительность перевода.
</a:t>
            </a:r>
            <a:endParaRPr lang="en-US" sz="131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под жанр и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времён адаптируется под жанр произведения и контекст, что требует художественной интерпретации и творческого подхода.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временных форм в художественных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временного плана и аспектов для точного перевода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русской временной формы при переводе английских глаголов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смешение совершенного и несовершенного вида приводит к неправильной передаче завершённости и длительности действий в переводе.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понимание и проигнорирование аспектов Continuous форм вызывает искажение временных характеристик процесса в русском варианте.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передаче Present Perfect часто выражаются неполным переводом, где теряется значение связи прошлого с настоящим.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Неучёт результата действия и длительности ведёт к формальным, неприродным переводам без точного отражения смысла оригинала.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старшеклассников при сопоставлении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разбор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анализируйте предложения на английском и русском языках, выявляя сходства и различия в употреблении времён. Это помогает осознанно применять знания на практике.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таблиц и схем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 наглядные материалы для закрепления правил сочетаемости времён и видов. Визуальные структуры облегчают запоминание и систематизацию информации.
</a:t>
            </a:r>
            <a:endParaRPr lang="en-US" sz="121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художественными текстами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в переводе литературных отрывков, чтобы развить чувство контекста и стилистических нюансов временных форм, что способствует глубокому пониманию языка.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учащихся по изучению временных соответствий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«He works here» и «Он работает здесь» иллюстрируют точное совпадение Present Simple с настоящим несовершенного вида, отражая длительность действия без акцента на результат.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«I have finished» и «Я закончил» демонстрируют передачу Present Perfect прошедшим совершенного вида, подчёркивая завершённость действия, важную в контексте перевода.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успешных переводов времённых форм: примеры и выводы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контекста и коммуникативной задачи для выбора времён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ситуации влияет на предпочтения временной формы: единичные или повторяющиеся действия требуют разного подхода в выборе вида и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 задача диктует эмоциональный окрас и тональность высказывания, что отражается в выборе времени и синтаксической конструкции.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требуется переформулировка предложения для точной передачи смысла и интенции оригинала в русском языке, сохраняя при этом стилистическую адекватность.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и значение сопоставления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структурах времен и аспектов английского и русского языков требуют внимательного анализа, контекстуального подхода и творческой интерпретации для точного и выразительного перевода.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2026-05-07T22:45:05Z</dcterms:created>
  <dcterms:modified xsi:type="dcterms:W3CDTF">2026-05-07T22:45:05Z</dcterms:modified>
</cp:coreProperties>
</file>