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Западноевропейская литература конца XVIII — начала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Просвещения к романтизму: эпоха перемен, свободы и сильных чувств.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 разрушил старые представления о человеке и обществе. Революции, войны и новые читатели заставили писателей говорить о свободе, чувствах и судьбе личности по-новому.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мир, меняется и литература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по-прежнему верили в разум, воспитание и пользу литературы. Они рассматривали книгу как средство нравственного совершенствования человека и общества.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Просвещения в литературе рубежа веков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оставались закон, гражданские права, устройство государства и ответственность личности. Поэтому особенно значимыми были сатира, философская повесть и роман воспитания.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рациональностью усиливался интерес к чувствам, личному опыту и внутренним переживаниям героя. Литература постепенно становилась более глубокой и эмоциональной.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литературные течения сменяли друг друга не резко, а постепенно, отражая исторические потрясения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романтизм стал ведущим направлением, а влияние Просвещения заметно ослабло.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направлений в конце XVIII — начале XIX века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западноевропейской литературы конца XVIII — начала XIX века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Предромантизм: интерес к одиночеству и сильным чувствам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ночи и уединения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Предромантики любили изображать руины, кладбища, лунный свет и одинокого путника. Такие образы помогали передать чувство оторванности человека от привычного мира.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мечтательность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часто звучат тоска, предчувствие беды и стремление к необычному. Природа становится не просто фоном, а отражением душевного состояния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учил, что искреннее чувство важнее внешнего блеска и строгих правил. Герой ценится не за положение в обществе, а за доброту и сердечность.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Сентиментализм: ценность чувства и нравственной чуткости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выбирали форму письма, дневника или исповеди. Это позволяло показать личные переживания человека очень близко и доверительно.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изображали людей из среднего сословия, способных сострадать и сопереживать. Слезы, верность, мягкость и душевная чистота считались признаками настоящей человечности.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69256"/>
            <a:ext cx="3934500" cy="19464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писатели и книги, которые помогают увидеть переход от Просвещения к романтизму.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разных стран по-своему раскрывали свободу, чувство и внутренний выбор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эпохи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 Западной Европы конца XVIII — начала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романтизм: центры Йена и Гейдельберг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Йена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Йенская школа связывала литературу с философией, рассматривала искусство как целое и придавала особое значение иронии и свободе творческого мышления.
</a:t>
            </a:r>
            <a:endParaRPr lang="en-US" sz="1033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Гейдельберг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Гейдельбергские романтики собирали народные песни, легенды и старинные предания. Их особенно привлекали средневековье и национальные традиции.
</a:t>
            </a:r>
            <a:endParaRPr lang="en-US" sz="1069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Шлегели, Новалис и Людвиг Тик стали ключевыми фигурами немецкого романтизма. Они помогли определить его идеи, темы и художественный язык.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«Страданиях юного Вертера» Гёте показал человека, который не находит согласия между своим внутренним миром и жизнью вокруг. Эта история стала символом сильной душевной драмы.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Гёте: писатель на границе эпох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умел соединять ясность мысли с глубиной чувства. Поэтому его творчество связано и с просветительским интересом к знанию, и с романтическим вниманием к переживаниям личности.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«Фаусте» писатель размышляет о цене выбора, стремлении к познанию и смысле жизни. Это произведение показывает, что человек постоянно ищет истину и совершенство.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драмах Шиллера герои не хотят мириться с несправедливостью. Они отстаивают достоинство, свободу и право человека на честный выбор.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Шиллер: свобода, честь и нравственный выбор
</a:t>
            </a:r>
            <a:endParaRPr lang="en-US" sz="2257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«Разбойники», «Дон Карлос» и «Вильгельм Телль» показывают столкновение личности с жестокой властью. В таких сюжетах особенно важны смелость и ответственность.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часто обращался к историческим событиям, чтобы говорить о вечных ценностях. Прошлое у него помогает понять, как человек должен вести себя в трудной ситуации.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верности, гражданской смелости и уважению к чести. Именно поэтому Шиллера считают одним из главных писателей эпохи романтизма.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английского романтизма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романтики видели в природе не украшение, а живую силу, которая помогает человеку понять себя, услышать память и почувствовать свободу.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Вордсворт и Сэмюэл Тейлор Кольридж ценили простую речь, естественные переживания и воображение, способное превратить обычный момент в поэтическое открытие.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Мятежный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Гордон Байрон создал образ гордого и одинокого героя, который не мирится с несправедливостью мира и выбирает внутренний протест вместо покоя.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английского романтизма важны странствие, раздумье, мировая скорбь и ощущение, что человек часто остается один на один с собственным выбором.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обычно чувствует себя чужим среди людей: он сомневается, страдает, мечтает о недостижимом идеале и не принимает обычные правила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и образ природы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романтизме повторяет его настроение: буря, море, горы, ночь и туман становятся не фоном, а отражением внутренней борьбы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романтический конфликт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логику движения романтического сюжета от внутреннего несогласия к итоговому выбору героя.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1789 года писатели стали по-новому говорить о свободе, гражданине и цене исторических перемен, которые резко изменили жизнь общества.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литература после революции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искала способы показать не только внешние события, но и внутреннюю драму человека, оказавшегося в эпохе тревоги, насилия и надежд.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Шатобриан, де Сталь и Бенжамен Констан обращались к религиозному чувству, личной независимости и исторической памяти, связывая их с судьбой личности.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особенно заметны одиночество, переживания и поиск опоры в мире, который быстро меняется и требует нового взгляда на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обращались к прошлому, потому что в нём видели яркие события, сильные характеры и важные уроки для настоящего, а не просто далёкие времена.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и интерес к прошлому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вызывали средневековье, рыцарство, легенды и народные восстания: такие сюжеты помогали соединить приключение, драму и размышление о судьбе народа.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объединял реальные детали эпохи с вымышленными героями и задавал нравственный вопрос, показывая связь личной жизни с историей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идеи чаще всего определяли романтические произведения и почему они были важны для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переносит центр внимания на личность и её внутренний мир, а природа, история и фольклор помогают раскрыть чувства и идеалы героя.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романтизма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западноевропейском романтизме конца XVIII — начала XIX века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часто показывали героя через переживания, выбор и столкновение с миром, поэтому личная драма стала важнее внешнего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главные акценты романтизма связаны с личностью, свободой и природой; исторические и фольклорные мотивы дополняют эту картину.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западноевропейского романтизма
</a:t>
            </a:r>
            <a:endParaRPr lang="en-US" sz="2189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темам западноевропейского романтизма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песен, баллад и легенд считали народное творчество живым голосом нации, в котором сохраняются память, язык и представления о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и фольклор в литературе эпохи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влиял на сюжеты, образы и язык произведений: писатели заимствовали сказочные мотивы, старинные песни и народную интонацию, чтобы сделать текст ближе к традиции.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сильным этот интерес был в Германии и Англии, где обращение к народной культуре поддерживало чувство национальной общности и исторической преемственности.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XVIII–XIX веков литература окончательно вышла за пределы строгого рационализма и открыла читателю более сложный внутренний мир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литературного перехода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стало больше внимания к чувствам, мечте, воображению, одиночеству и конфликту личности с обществом и судьбой.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принципы подготовили развитие европейской прозы и поэзии XIX века, расширив темы и способы изображения героя.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центром литературы стала личность: её переживания, сомнения, стремление к свободе и поиск смысла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изменила взгляд на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Западноевропейская литература конца XVIII — начала XIX века соединила идеи Просвещения, сентиментализма и романтизма. Она помогла увидеть человека глубже и полнее.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2026-05-23T00:19:09Z</dcterms:created>
  <dcterms:modified xsi:type="dcterms:W3CDTF">2026-05-23T00:19:09Z</dcterms:modified>
</cp:coreProperties>
</file>