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встречается повсюду и делает возможной жизнь — от океанов до воздуха.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вода на Земле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запасы воды сосредоточены в Мировом океане. Пресная вода хранится в ледниках, подземных водах, реках, озёрах и болотах. В атмосфере она существует в виде пара, облаков и осадков — распределение крайне неравномерно.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на Земле солёной и пресной воды
</a:t>
            </a:r>
            <a:endParaRPr lang="en-US" sz="2936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пресной воды основную долю составляют ледники и снежники; именно они удерживают огромный запас воды в твёрдом виде.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пресной воды всего около 2,5%, человеку приходится опираться на небольшой, постоянно меняющийся «доступный» объём.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распределения воды на Земле (учебные справочники; число 97,5%/2,5% — распространённая сводная оценка).
</a:t>
            </a:r>
            <a:endParaRPr lang="en-US" sz="8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пресная вода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подземные воды содержат самые большие запасы пресной воды. Реки несут лишь небольшую долю, но именно они часто используются людьми.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крупнейшие «хранилища» пресной воды — ледники и подземные воды, а реки составляют сравнительно малую часть резервов.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материалы: классификация и распределение пресной воды по резервуарам (ледники, подземные воды, озёра, болота, реки).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последовательность процессов: испарение, конденсацию, осадки и возврат воды на сушу.
</a:t>
            </a:r>
            <a:endParaRPr lang="en-US" sz="13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— главные водные пространства
</a:t>
            </a:r>
            <a:endParaRPr lang="en-US" sz="2713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море «управляет» погодой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занимают большую часть поверхности Земли. Их солёная вода содержит растворённые соли и минералы, из-за чего она не подходит для питья без очистки.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солёность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солёность океанской воды составляет около 35 промилле, то есть примерно 35 граммов солей на 1 килограмм воды. Массы воды медленно нагреваются и остывают, влияя на климат.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838" y="1295150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нужна пресная вода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приготовление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нужна для питья и приготовления еды. Вода участвует в работе организма и помогает нам безопасно поддерживать здоровье в повседневной жизни.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умывание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поддерживать чистоту кожи и рук, а значит снижает риск инфекций. Без умывания и регулярного мытья труднее сохранять здоровье.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Стирка и уборка
</a:t>
            </a:r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нужды тоже требуют воды: стирка, уборка, мытьё поверхностей. Это напрямую влияет на комфорт дома и качество бытовых условий.
</a:t>
            </a:r>
            <a:endParaRPr lang="en-US" sz="126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выращивания овощей, фруктов и кормовых культур нужна вода. Полив обеспечивает рост растений и помогает получать урожай, который затем поступает в пищевую цепочку.
</a:t>
            </a:r>
            <a:endParaRPr lang="en-US" sz="125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люди тратят больше всего воды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объёмам чаще всего воду используют для выращивания культур, потому что растениям нужна постоянная влага на разных этапах роста.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снижать потери и улучшать методы полива, нагрузка на водоисточники уменьшится. Остальные сектора тоже важны, но вклад сельского хозяйства обычно крупнейший.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структуре водопотребления (учебные и справочные материалы; точные проценты зависят от страны и методики учёта).
</a:t>
            </a:r>
            <a:endParaRPr lang="en-US" sz="8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подземные воды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быстро переносят воду по руслам, соединяя районы с разными условиями. Благодаря этому вода может доставляться дальше по ландшафту и участвовать в питании других водоёмов.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накапливают воду и способны долго сохранять её запасы. Из-за стояния воды озёра часто сильнее зависят от осадков и сезонных изменений климата.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находятся в почве и горных породах, которые пропускают и удерживают влагу. Для их добычи используют колодцы и скважины, и во многих местах они становятся ключевым источником питьевой воды.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большие хранилища пресной воды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полярные льды содержат огромные запасы пресной воды. Это вода, которая много лет сохраняется в твёрдом состоянии и почти не участвует в повседневном круговороте как жидкость.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ледники тают, образуется дополнительная вода, которая пополняет реки и озёра. Быстрое таяние связано с изменениями климата и может приводить к заметным колебаниям уровня воды в водоёмах.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загрязнение воды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может ухудшать прозрачность воды, снижать содержание кислорода и нарушать пищевые цепочки. Даже небольшие разовые выбросы способны долго сохраняться в природе.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водоёмы попадают разные типы загрязнителей, растёт риск отравлений и болезней, а восстановление экосистемы занимает больше времени.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источников загрязнения: материалы UN-Water / Всемирного банка по охране водных ресурсов (обобщение, без долей).
</a:t>
            </a:r>
            <a:endParaRPr lang="en-US" sz="8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319" y="1038300"/>
            <a:ext cx="3867212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солёную и пресную воду по ключевым признакам и назначению. Обратите внимание: различия в солёности напрямую влияют на пригодность для питья и жизни организмов.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солёной воды больше, для устойчивой жизни наиболее важна пресная: именно она поддерживает питьё, сельское хозяйство и водные экосистемы.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гидросфере и базовой экологии (школьный уровень, обобщение).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и пресная вода: сравнение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 усиливается в засушливых регионах: малое количество осадков ограничивает пополнение рек, озёр и подземных запасов.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воды на планете для человека доступна лишь небольшая доля пресной, и она распределена неравномерно.
</a:t>
            </a:r>
            <a:endParaRPr lang="en-US" sz="1447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2,5%
</a:t>
            </a:r>
            <a:endParaRPr lang="en-US" sz="7273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 гидрологических сводок (обобщённые данные о доле пресной воды на Земле, включая учебные издания ООН и Всемирного банка).
</a:t>
            </a:r>
            <a:endParaRPr lang="en-US" sz="9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вода приходит в дома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путь: от водоисточника до очистки, подачи и возврата в систему водоотведения.
</a:t>
            </a:r>
            <a:endParaRPr lang="en-US" sz="15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организме человека и растений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тела человека и нужна для жизненно важных процессов. Она помогает кровообращению, пищеварению и охлаждению организма. Без воды организм быстро теряет силы и способность нормально работать.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вода нужна для движения веществ: она переносит полезные элементы от корней к листьям. Также вода участвует в образовании пищи. Поэтому растения зависят от доступной влаги, как и другие живые организмы.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вода обеспечивает работу организма
</a:t>
            </a:r>
            <a:endParaRPr lang="en-US" sz="1170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вода переносит вещества и участвует в создании пищи
</a:t>
            </a:r>
            <a:endParaRPr lang="en-US" sz="9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двигатель круговорота воды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Поднимаясь вверх, водяной пар охлаждается и превращается в мельчайшие капли, которые образуют облака. Затем осадки возвращают воду на поверхность.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поддерживается солнечной энергией и постоянным обменом между океанами, сушей и атмосферой, поэтому круговорот не прекращается.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описание круговорота воды по материалам учебных программ и справочников по метеорологии (без привязки к конкретным измерениям).
</a:t>
            </a:r>
            <a:endParaRPr lang="en-US" sz="8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13428"/>
            <a:ext cx="4106400" cy="15157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 каждый день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простые действия дома, в школе и на улице. Они уменьшают потери воды и помогают сохранить запасы для людей и природы.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начинается с привычек: устранение утечек, бережное использование и защита водоёмов дают эффект каждый день.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и образовательные программы по рациональному водопользованию (обобщение практик, без конкретных цифр).
</a:t>
            </a:r>
            <a:endParaRPr lang="en-US" sz="9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759" y="1295150"/>
            <a:ext cx="372281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водных ресурсов
</a:t>
            </a:r>
            <a:endParaRPr lang="en-US" sz="2927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бытовые и промышленные выбросы ухудшают качество воды. В ней могут накапливаться вредные вещества и бактерии, что опасно для здоровья и разрушает водные экосистемы.
</a:t>
            </a:r>
            <a:endParaRPr lang="en-US" sz="122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дефицит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осадков мало, запасы в реках и почвах пополняются медленно. Из-за этого страдают люди, сельское хозяйство и животные, а некоторые водоёмы пересыхают.
</a:t>
            </a:r>
            <a:endParaRPr lang="en-US" sz="120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долго хранят пресную воду в твёрдом виде. При потеплении они тают быстрее, изменяя режим стока рек и влияя на доступность воды в разные сезоны.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и большой расход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регионах чистая вода распределяется хуже из-за расстояний, инфраструктуры и высокой нагрузки на источники. Это повышает риск конфликтов и усиливает уязвимость населения.
</a:t>
            </a:r>
            <a:endParaRPr lang="en-US" sz="10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 рост: как вода приводит жизнь в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капли на листьях напоминают, что вода работает как «пусковой механизм» для растений. Она помогает переносить питательные вещества и поддерживает упругость тканей. Без влаги растения замедляют рост и хуже образуют листья, цветы и плоды.
</a:t>
            </a:r>
            <a:endParaRPr lang="en-US" sz="1183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в реке: дом для тысяч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это не просто поток, а место, где живут водные насекомые, рыбы и растения. Когда вода становится мутной или грязной, страдают и те, кто дышит через жабры, и те, кто строит пищевые цепочки. Поэтому чистая вода поддерживает целый «город» живых существ.
</a:t>
            </a:r>
            <a:endParaRPr lang="en-US" sz="1191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земля в одной 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соединяет океан, сушу и атмосферу. Испарение поднимает влагу вверх, облака «переносят» её на новые территории, а осадки возвращают воду обратно. Так поддерживаются условия для жизни даже вдали от морей.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всей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воде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воды много, но большая часть — солёная и непригодна для питья. Пресной воды мало и распределена она неравномерно, поэтому её нужно беречь и очищать.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2026-05-13T00:21:08Z</dcterms:created>
  <dcterms:modified xsi:type="dcterms:W3CDTF">2026-05-13T00:21:08Z</dcterms:modified>
</cp:coreProperties>
</file>