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Оцуп. «Мне трудно без России...»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Родиной, память о России и тоска эмигранта.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историей русской эмиграции после 1917 года. Для поэтов этого круга особенно важны память о прошлом, любовь к Родине, сохранение русского слова и чувство духовной связи с Россией.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 и стихотворение Оцупа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Николай Авдеевич Оцуп. Будущий поэт рано вошёл в литературную среду и позже проявил себя не только как автор стихов.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1894–1958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годах проходит жизнь поэта. Он писал стихи, литературно-критические статьи и занимался переводами, сохраняя связь с русской культурой.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Оцупа, как и многих писателей того времени, была связана с эмиграцией. Жизнь вдали от России усилила в его творчестве мотивы разлуки и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Оцуп и его время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отрывке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разлуку с Россией как постоянное и тяжёлое состояние. Это не случайная печаль, а глубокое внутреннее чувство, которое не исчезает со временем.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любовь к Родине и сожаление о далёкой жизни. Герой словно всё время мысленно возвращается к России и не может отпустить её из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 связана с тем, что родная земля остаётся частью души человека. Даже на расстоянии она продолжает влиять на его мысли, чувства и самоощущение.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родной образ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стихотворении показана не как географическое место, а как живой и дорогой сердцу образ. Он вызывает чувство тепла, утраты и внутренней привязанности.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память и связь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мотивы далёкого дома, памяти и духовной близости. Даже находясь далеко, герой ощущает себя связанным с Родиной, словно эта связь не может быть разорвана.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образ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вдали от России и постоянно ощущает разлуку. Это состояние становится для него не временным, а почти привычным, но от этого не менее болезненным.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Никакие новые впечатления не заменяют ему Родину. В стихотворении особенно ясно звучит мысль о том, что потерянное нельзя восполнить чужим пространством или чужой жизнью.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связана не только с воспоминаниями, но и с одиночеством. Герой чувствует себя оторванным от того, что делает его жизнь целостной и осмысленной.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 помогает ему сохранить себя. Именно она удерживает в душе любовь, верность и надежду на духовную связь с родной землёй.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тоски по Родине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от первого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как личное признание, поэтому переживания героя звучат особенно искренне и доверительно.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Родину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 у героя сильнее расстояния. Она остаётся главным источником его внутренней опоры и верности.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Переживает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Оторванность от Родины рождает у героя тоску и внутреннюю пустоту. Эти чувства сближают его с автором стихотворения.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чувствах постоянно живёт образ родного дома. Это делает разлуку не абстрактной, а очень близкой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переживание героя строится не только на печали, но и на верности памяти. Эти чувства усиливают друг друга.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центр стихотворения — тоска, поддержанная любовью и памятью; именно они создают ощущение неразрывной связи с Родиной.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Н. Оцупа «Мне трудно без России...»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сделать образ России более тёплым и значимым. Благодаря им Родина воспринимается как дорогая сердцу, а не просто далёкая страна.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чувство тоски и подчёркивают, что мысль героя снова и снова возвращается к одному и тому же переживанию. Это делает интонацию особенно убедительной.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России и интонация сожаления создают впечатление живого разговора с Родиной. Простые слова звучат сильно именно потому, что в них много личного чувства.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слова раскрывают тему Родины и разлуки.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слова объединяются вокруг одной идеи: Родина утрачена в пространстве, но остаётся живой в памяти и душе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Оцупа «Мне трудно без России...»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смысл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ведущая интонация помогает услышать искреннее чувство лирического героя без событийного действия и лишних подробностей.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эмоция объединяет весь отрывок — тихая, но очень сильная тоска по России.
</a:t>
            </a:r>
            <a:endParaRPr lang="en-US" sz="1208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анализ отрывка Н. Оцупа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отрывке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разлуки к осознанию духовной связи с Родиной.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расстояния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отрывке передаёт не просто путь, а долгую разлуку с домом. Он помогает почувствовать, как далеко от героя находится Россия и как трудно мысленно вернуться к 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пространство усиливает ощущение одиночества и внутренней пустоты. Даже без прямого описания пути читатель понимает: расстояние между героем и Родиной измеряется не километрами, а памятью и сердцем.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поэзия сохраняет образ России даже тогда, когда человек живёт вдали от неё и не может вернуться домой.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связан с судьбой писателей-эмигрантов, для которых тема утраты родины стала частью личного опыта и литературной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и ясные слова стихотворение напоминает, что дом и родная культура остаются важной опорой для человека в любом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понять, что любовь к отчизне в литературе может быть тихой, но очень глубокой, и именно это делает её особенно убедительной.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помогают удерживать в центре внимания не событие, а чувство героя. Это делает текст особенно цельным и эмоционально сосредоточенным.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образы связаны с Россией и разлукой: именно они задают тон отрывка и показывают, что тоска сильнее любых внешних обстоятельств.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анализ повторяющихся образов в отрывке Н. Оцупа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повторяются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51172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раскрыть чувство лирического героя и образ далёкой России.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выразительности подчинены одной задаче: показать любовь к Родине как личную, искреннюю и глубоко переживаемую.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анализ отрывка Н. Оцупа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отрывке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перекликается с лирикой о Родине у поэтов русской эмиграции, где чувство утраты родной земли часто становится главной темой и источником сильного переживания.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подобных текстах, здесь важны память, расстояние и внутреннее возвращение к дому. Автор показывает, что связь с Россией может сохраняться даже вдали от неё.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традиции русской поэзии XX века заметна в спокойной интонации и в сосредоточенности на одном переживании. Личный голос героя делает тему особенно убедительной.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любовь к отчизне в литературе нередко выражается не через громкие слова, а через тихую боль, верность и постоянное мысленное обращение к Родине.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отрывка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важно помнить, что Россия здесь живёт не только в реальности, но и в памяти, душе и слове лирического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Оцупа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Николая Оцупа связана с жизнью вдали от родной страны. Его творчество помогает увидеть, как личная судьба влияет на настроение стихотворения.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литература сохраняла русский язык, культурную память и чувство принадлежности к Родине. Именно поэтому тема дома становится особенно острой.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писатели и поэты оказались за пределами России. Это историческое событие помогает понять, почему в их стихах так часто звучат разлука и память.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уехать далеко, но не может полностью разорвать связь с Родиной. Память о России остаётся частью его внутренней жизни и определяет его чувства.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стихотворении — это не только страна на карте, но и дом, язык, прошлое и дорогие воспоминания. Поэтому герой ощущает её как неотъемлемую часть себя.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отрывка прост и глубок: без России герою трудно, потому что любовь к Родине для него — не воспоминание, а живая духовная опора.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Н. Оцупа помогает увидеть, как тема разлуки с Родиной раскрывается через личное чувство, память и тихую интонацию. Именно поэтому стихотворение звучит особенно искренне.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2026-05-19T05:33:11Z</dcterms:created>
  <dcterms:modified xsi:type="dcterms:W3CDTF">2026-05-19T05:33:11Z</dcterms:modified>
</cp:coreProperties>
</file>