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языке и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 — основа языка и главный инструмент точной речи.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важное и строим новое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 слове помогают лучше понимать тексты, писать грамотнее и видеть, как язык работает в разных ситуациях общения.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2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предмет, признак, действие или количество. Именно значение позволяет понять, о чём идёт речь, и отличить одно слово от другого в тексте.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580931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слово может принимать разные формы: изменяться по числам, падежам, родам или временам. Благодаря этому оно связывается с другими словами в предложении.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748594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в разных фразах может звучать по-разному по смыслу. Окружающие слова уточняют его значение и помогают понять авторскую мысль.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903603" y="2401066"/>
            <a:ext cx="186733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словосочетании и предложении слово не существует отдельно: оно вступает в связь с другими словами и становится частью высказывания, которое передаёт завершённую мысль.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 в языке и речи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слова и что они показывают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можно рассматривать с разных сторон: по значению, звучанию, строению, грамматическим свойствам и изменению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дополняют друг друга: по ним легче понять смысл слова, его строение и роль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 теме «Слово в языке и речи»; примеры из учебного курса русского языка 5–6 классов.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46296" y="346426"/>
            <a:ext cx="4213822" cy="15801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 предметный образ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571037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предмет можно назвать по-разному: дом, домик, домище. Такие варианты не только называют объект, но и передают отношение говорящего к нему.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48183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оценить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Уменьшительные суффиксы создают ласковый, мягкий оттенок, а увеличительные усиливают значение. Поэтому слово может звучать тепло, торжественно или даже иронично.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925328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создают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вроде родной дом или старый дом добавляют подробности и настроение. Они делают предмет более живым и помогают представить его точнее.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02474" y="2408686"/>
            <a:ext cx="1668463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меняет впечатление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знакомое слово в разных сочетаниях воспринимается по-разному. Именно контекст определяет, будет ли оно звучать нейтрально, ласково или выразительно.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в школьной лексике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языковая единица может быть понятна по-разному, если не учитывать контекст и смысловые связи в 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распределяются по разным группам не случайно: значение, форма и контекст помогают отличить их друг от друга.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лексике русского языка; условное соотношение групп составлено для наглядности.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и многозначные слова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многозначное слово, нужно прочитать соседние слова и определить тему текста. Именно контекст подсказывает, какое значение подходит в конкретной ситуации.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значений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имеют два и более значения. Так устроены слова ключ, кисть, ручка, корень: каждое из них может обозначать разные предметы или понятия.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слова называют только один предмет или явление, поэтому их смысл обычно понятен сразу. Примеры: тетрадь, автобус, линейка. Они редко вызывают сомнение в 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84512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прямом значении слово называет предмет или признак непосредственно: золотое кольцо, быстрый поезд. Такое употребление обычно самое простое и наиболее точное.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40518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появляется при сходстве признаков или по образному сравнению: золотые руки, железный характер. Оно делает речь ярче, но требует уместности.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57823" y="2401066"/>
            <a:ext cx="2513115" cy="19543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Переносные значения часто встречаются в художественных текстах, пословицах и сказках. Они помогают создать образ героя, предмета или события и выразить отношение автора.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4102595" cy="150261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 переносное значение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значение слова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понять слово по контексту и проверить ответ без словаря.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 омонимы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выражают противоположные значения: высокий — низкий, добрый — злой. С их помощью легче показать контраст, сравнение и изменения признака.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близки по значению: смелый, храбрый, отважный. Они помогают избежать повторов, точнее передать оттенок мысли и выбрать слово, подходящее по ситуации.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 совпадают по звучанию и написанию, но различаются по смыслу: лук и лук, коса и коса. Их нужно различать по контексту, чтобы не ошибиться в понимании.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открывает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тексте встречается незнакомое слово, школьник сначала ищет его в толковом словаре. Там можно узнать, что оно обозначает, в каких случаях употребляется и чем отличается от похожих слов. Это помогает не угадывать смысл, а понимать его точно.
</a:t>
            </a:r>
            <a:endParaRPr lang="en-US" sz="852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подсказывает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известно по звучанию, но его трудно записать без ошибок. Орфографический словарь показывает правильную форму и помогает проверить сомнительные буквы. Такой поиск особенно полезен, когда нужно написать безударную гласную, приставку или суффикс.
</a:t>
            </a:r>
            <a:endParaRPr lang="en-US" sz="82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синонимов расширяет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повторяется слишком часто или кажется неточным, на помощь приходит словарь синонимов. Он подсказывает близкие по смыслу варианты и помогает выбрать более подходящее слово для текста. Благодаря этому речь становится точнее, богаче и выразительнее.
</a:t>
            </a:r>
            <a:endParaRPr lang="en-US" sz="866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как помощник школьника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1228" y="1935209"/>
            <a:ext cx="5342168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значимая часть слова выполняет свою задачу и помогает понять его строение.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таблице видно, что корень несёт основной смысл, а остальные части уточняют, образуют и связывают слова в речи.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«Состав слова»; повторение курса 5 класса.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 и их роль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в значимых частях слова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Приставки и суффиксы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приставок и суффиксов требует внимания к составу слова. Если ученик видит, где заканчивается приставка и начинается корень, он легче замечает опасные места и пишет слово аккуратнее.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Непроизносимые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согласные в слове не произносятся, но сохраняются на письме. Чтобы не пропустить такую букву, нужно подобрать родственное слово, где она звучит ясно, и сверить написание.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конце и в середине слова парные согласные могут оглушаться, из-за чего написание не совпадает со звучанием. Проверочное слово помогает услышать нужный согласный отчётливо и выбрать правильную букву.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гласные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корне безударная гласная часто слышится неясно, поэтому её проверяют однокоренным словом в сильной позиции. Так легче написать слово без ошибки и объяснить выбор буквы.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орфограммы вызывают трудности чаще всего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чаще всего нужна дополнительная проверка и работа с правилом.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связаны с безударными гласными и парными согласными; значит, именно проверочные слова нужно повторить особенно тщательно.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тематическая схема по повторению орфограмм; условное распределение для наглядности.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предложении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901929" y="2981090"/>
            <a:ext cx="16377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акцента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Мальчик увидел собаку и Собаку увидел мальчик состав слов одинаковый, но смысловой акцент разный. Это показывает, что форма слова зависит от его роли в предложении и от задачи высказывания.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40159" y="2981090"/>
            <a:ext cx="16263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Окончания, предлоги и порядок слов помогают определить, кто действует и на что направлено действие. С помощью этих средств можно понять смысл даже тогда, когда слова стоят в необычном порядке.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21491" y="2981090"/>
            <a:ext cx="1650000" cy="16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слово не существует отдельно: оно связано с другими словами по смыслу. Именно поэтому рядом с ним появляются уточняющие слова, а значение становится понятнее и точнее.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слова к 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слово включается в более крупные единицы речи и сохраняет значение на каждом этапе.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и точность выбора слов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284068" y="356983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похожих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осторожность нужно проявлять, когда слова похожи по звучанию или написанию, но различаются по смыслу. Такая проверка защищает от ошибок и делает речь грамотной и точной.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28179" y="3569838"/>
            <a:ext cx="1572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лишних повторов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Богатый словарный запас помогает заменять слишком частые или неточные слова более удачными. Благодаря этому текст становится аккуратнее, а мысль передаётся без ненужных повторов и однообразия.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284068" y="1128968"/>
            <a:ext cx="15849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 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может быть уместным в одном тексте и неудачным в другом. Поэтому важно учитывать, кому адресована речь, о чём говорится и какой тон нужен в высказывании.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09372" y="1128968"/>
            <a:ext cx="1611300" cy="11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 начинается с выбора слова, которое действительно соответствует мысли. Если значение подобрано верно, высказывание звучит ясно, а слушатель или читатель понимает его без лишних догадок.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слово делает речь выразительнее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 усиливается, когда автор выбирает слово не только по смыслу, но и по оттенку чувства, образу и ситуации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эпитеты занимают заметную долю, потому что именно они чаще всего помогают сделать речь живой, точной и образной.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теме; условные данные для наглядного показа способов выразительности.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1510" y="2057985"/>
            <a:ext cx="509053" cy="5090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96047" y="2057985"/>
            <a:ext cx="509053" cy="50905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9234" y="2057985"/>
            <a:ext cx="509053" cy="50905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54038" y="2082714"/>
            <a:ext cx="517045" cy="459595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221606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Однозначность и многозначность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должен различать слова с одним значением и слова, у которых значений несколько. Особенно важно видеть, какое значение подходит в конкретном предложении или небольшом тексте.
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8451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уметь объяснять, что обозначает слово, и подбирать его толкование по контексту. Это помогает понять текст без случайных догадок и точнее отвечать на вопросы.
</a:t>
            </a:r>
            <a:endParaRPr lang="en-US" sz="1084" dirty="0"/>
          </a:p>
        </p:txBody>
      </p:sp>
      <p:sp>
        <p:nvSpPr>
          <p:cNvPr id="14" name="Text 2"/>
          <p:cNvSpPr txBox="1"/>
          <p:nvPr/>
        </p:nvSpPr>
        <p:spPr>
          <a:xfrm>
            <a:off x="4036142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 антонимы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проверяется умение подбирать близкие и противоположные по смыслу слова. Такие упражнения развивают точность речи и помогают избегать повторов в собственных высказываниях.
</a:t>
            </a:r>
            <a:endParaRPr lang="en-US" sz="1065" dirty="0"/>
          </a:p>
        </p:txBody>
      </p:sp>
      <p:sp>
        <p:nvSpPr>
          <p:cNvPr id="15" name="Text 3"/>
          <p:cNvSpPr txBox="1"/>
          <p:nvPr/>
        </p:nvSpPr>
        <p:spPr>
          <a:xfrm>
            <a:off x="58693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Омонимы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различать слова, которые пишутся и звучат одинаково, но обозначают разные предметы или явления. Без контекста их легко перепутать, поэтому важно внимательно читать предложение целиком.
</a:t>
            </a:r>
            <a:endParaRPr lang="en-US" sz="1058" dirty="0"/>
          </a:p>
        </p:txBody>
      </p:sp>
      <p:sp>
        <p:nvSpPr>
          <p:cNvPr id="16" name="Text 4"/>
          <p:cNvSpPr txBox="1"/>
          <p:nvPr/>
        </p:nvSpPr>
        <p:spPr>
          <a:xfrm>
            <a:off x="7698130" y="2814638"/>
            <a:ext cx="1074396" cy="1652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 орфограммы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части слова и правила их написания: корень, приставка, суффикс и окончание. Умение находить орфограммы делает письмо грамотнее и помогает проверять себя.
</a:t>
            </a:r>
            <a:endParaRPr lang="en-US" sz="1077" dirty="0"/>
          </a:p>
        </p:txBody>
      </p:sp>
      <p:sp>
        <p:nvSpPr>
          <p:cNvPr id="17" name="Text 5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повторяется и проверяется по теме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 — основа точной и красивой 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темы показывает, что слово важно не только по значению, но и по форме, строению и месту в предложении. Чем внимательнее мы относимся к слову, тем точнее и выразительнее говорим и пишем.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2026-05-28T04:15:36Z</dcterms:created>
  <dcterms:modified xsi:type="dcterms:W3CDTF">2026-05-28T04:15:36Z</dcterms:modified>
</cp:coreProperties>
</file>