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Шмелёв. «Ах, весна!..»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весна в рассказе И. Шмелёва оживает в каждом образе.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Шмелёв и его тёплый взгляд на мир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Шмелёв писал образно и сердечно, умея замечать красоту повседневной жизни. В рассказе «Ах, весна!..» он показывает, как природа просыпается и дарит человеку тихую, светлую радость.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этот рассказ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не событие, а наблюдение за тем, как весна приходит постепенно. Автор замечает, как тает снег, звенит капель и оживает двор или сад.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весенние приметы складываются в живую картину: ручейки бегут быстрее, воздух становится свежее, а вокруг появляются новые звуки. Всё это воспринимается как маленькое чудо.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радуется переменам и смотрит на них с удивлением. Поэтому рассказ учит видеть красоту в самом обычном дне и ценить первые признаки тепла.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глазами героя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долгожданный гость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весеннее солнце — не просто свет, а знак перемены. Оно будто заглядывает в мир после долгой зимы и делает всё вокруг радостнее. От его тепла сразу хочется улыбнуться и выйти навстречу дню.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которая снова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начинают бежать ручейки и звонко падать капли, природа словно оживает. Движение воды показывает, что зима отступает, а вместе с ней уходит всё холодное и тихое. Мир становится живым и подвижным.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рассказе связана с ожиданием хорошего. Герой чувствует, что впереди что-то светлое и доброе, а это простое ощущение делает обычный день похожим на праздник.
</a:t>
            </a:r>
            <a:endParaRPr lang="en-US" sz="10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1795" y="1887806"/>
            <a:ext cx="157781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приметы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Капает 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и веток падают капли, и в этом слышится первый весенний звон. Даже такая мелочь делает день живым и бодрым.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оседать и темнеть, показывая, что холод уже слабеет. Эта перемена заметна сразу и помогает увидеть, как зима постепенно уходит.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Бегут ручейки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собирается в маленькие потоки и спешит дальше. Ручейки оживляют землю и напоминают, что природа просыпается шаг за шагом.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становится тёмной, мягкой и влажной после снега. Это знак того, что скоро появится новая зелень, а весна войдёт в полную силу.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слова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сразу слышится восторг и ожидание чуда.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рассказа И. Шмелёва «Ах, весна!..»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восклицание делает название живым и тёплым, словно герой сам не может сдержать радости.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которую можно увидеть и услышать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показывает весну через яркие детали: свет, капли, ручейки и свежий воздух. Из этих простых штрихов складывается ясная и очень живая картина.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пробуждения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рассказе не молчит. Она звенит, шуршит и перекликается птичьими голосами, поэтому читатель как будто сам слышит её приближение.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тексте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героя показывает, как из зимней тишины рождается весеннее оживление.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чувство, которое рождает текст, — светлая радость. Она появляется уже в начале и не исчезает, а только усиливается вместе с весенними приметами.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тепла и доброжелательности. Даже самые простые детали звучат мягко, словно автор сам любуется каждым изменением в природе.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удивление: будто всё вокруг происходит впервые. Именно поэтому обычные капли, ручьи и лучи солнца кажутся особенно важными.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бодрое, праздничное ощущение. Читателю хочется смотреть вокруг внимательнее и тоже замечать маленькие чудеса весны.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картину легко представить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выбирает знакомые каждому ребёнку детали: солнце, капли, ручьи, птиц и тёплый воздух. Эти образы легко представить, потому что они взяты прямо из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пишет так, будто рисует весеннюю открытку словами. Картина получается ясной, движущейся и очень светлой — её хочется рассматривать снова и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рассказе напоминает: мир каждый год умеет оживать заново. Даже самые простые перемены — капля, луч света, ручей — становятся знаком надежды и радости.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счастлив не только от больших событий. Он учится замечать красоту вокруг себя, и от этого сердце делается добрее, мягче и внимательнее к миру.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— в умении видеть чудо в обычном дне. Когда природа просыпается, человек тоже чувствует обновление, словно после долгой зимы.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сразу звучит эмоционально: в названии и первых строках слышится восторг. Это задаёт тёплое, живое настроение и приглашает читателя смотреть на весну с улыбкой.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простые, но очень выразительные детали: снег, капли, ручьи, солнце, свежий воздух. Из таких примет складывается ясная и узнаваемая картина пробуждения природы.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восклицаний и перечислений. Они делают повествование живым, будто герой не просто рассказывает, а прямо делится своим удивлением и радостью.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помогают почувствовать: весна в рассказе — не только время года, но и настроение. Текст звучит близко, светло и очень по-доброму.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тихое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замечает, как из-под снега появляется вода, как капли блестят на солнце, и вдруг обычный двор кажется совсем новым. От этих простых картин становится светлее и на душе, и в воображении.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радость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 за героем, читатель начинает видеть то, на что раньше не обращал внимания. Птичий крик, свежий воздух и звонкие ручьи превращаются в маленькие чудеса, которые хочется запомнить.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чувство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ощущение свежести, как после прогулки в солнечный день. Хочется улыбнуться, выйти на улицу и проверить, не зазвенела ли где-нибудь капель.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близок детям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знакомых каждому ребёнку картин: снег тает, бегут ручейки, светит солнце. Всё это легко представить без сложных объяснений и длинных рассуждений.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умеет удивляться самым маленьким переменам. Такое детское восхищение очень понятно младшим школьникам, потому что они тоже часто радуются неожиданным открытиям.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простой и ясный. Короткие, живые фразы помогают быстро понять, что происходит, и не утомляют даже самого нетерпеливого читателя.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назидательности, зато есть искренность и тепло. Поэтому рассказ звучит по-доброму, будто его читает человек, который сам очень любит весну.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626" y="2580703"/>
            <a:ext cx="246300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86602"/>
            <a:ext cx="252040" cy="2240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внимательно смотреть вокруг. Тогда даже капля на ветке, влажная земля или первый ручей становятся важной и красивой частью дня.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простому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счастье не всегда громкое. Иногда достаточно луча солнца, свежего воздуха и птичьего голоса, чтобы настроение стало светлым.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миру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природа — не фон, а живая красота, которую нужно замечать и беречь. Тогда весна приходит не только на улицу, но и в сердце.
</a:t>
            </a:r>
            <a:endParaRPr lang="en-US" sz="9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русской литературе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весна часто связана с надеждой, переменами и новым началом. Писатели любят показывать, как вместе с природой оживают чувства человека и появляется вера в хорошее.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Шмелёва весна особенно тёплая и домашняя. Она не шумная, а тихая и ласковая, поэтому вызывает не бурный восторг, а спокойную, светлую радость.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для понимания текста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настроение: оно звучит как радостный возглас. Уже с первых слов читатель понимает, что речь пойдёт о весне, удивлении и живом чувстве.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внимательно смотрит вокруг и замечает то, что обычно ускользает от взгляда. Именно его наблюдательность превращает обычный день в маленькое чудо.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— таяние снега, капель, ручейки, свежий воздух — помогают увидеть, как меняется мир. Эти детали делают рассказ очень наглядным и легко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которые запоминаются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слова, связанные со светом: солнце, луч, блеск. Они делают картину ясной и помогают почувствовать, как весна наполняет всё вокруг сиянием.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слов о тепле и движении: тает, течёт, бежит, капает. Благодаря им природа кажется живой, будто она сама спешит рассказать о своём пробуждении.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образы тоже важны: капель, птичьи голоса, шорох воды. Читатель не только видит весну, но и словно слышит её тихую песенку.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«Ах, весна!..» сразу задаёт восторженный тон. Короткое восклицание делает настроение тёплым, живым и очень близким к детскому удивлению.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увидеть на уроке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весны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заметить, какие весенние признаки называет автор: капли, ручьи, солнце, влажную землю, свежий воздух. Эти детали помогают представить, как медленно и красиво просыпается природа.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как меняется настроение героя: от ожидания к радости и удивлению. Через это Шмелёв показывает, что красота живёт в самых простых вещах.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хочется перечитать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«Ах, весна!..» запоминается тем, что в нём обычный день превращается в праздник. И. Шмелёв показывает: стоит только внимательно посмотреть вокруг, и чудо уже рядом.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2026-05-24T08:23:18Z</dcterms:created>
  <dcterms:modified xsi:type="dcterms:W3CDTF">2026-05-24T08:23:18Z</dcterms:modified>
</cp:coreProperties>
</file>