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геополитические проблемы и региональные конфликты
</a:t>
            </a:r>
            <a:endParaRPr lang="en-US" sz="187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влияет на конфликты, союзы и борьбу за ресурсы в XXI веке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в современной географии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показывает, как положение страны, ресурсы, транспорт и население влияют на внешнюю политику. После 1991 года мир не стал спокойнее: новые союзы, войны и соперничество усилили значение географического анализа.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причины конфликтов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границы и претензии на спорные территории часто становятся отправной точкой кризиса, особенно там, где рядом проходят важные дороги, порты или зоны расселения разных этнических групп.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пресная вода и редкоземельные металлы делают отдельные районы стратегически ценными; борьба за доступ к ним усиливает напряжённость и привлекает внешних участников.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и религиозная неоднородность сама по себе не ведёт к войне, но в условиях дискриминации, слабой власти и пропаганды она может стать источником длительного противостояния.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неравномерность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уровне развития, зависимость от внешней торговли и слабые институты снижают устойчивость государств и делают конфликты более вероятными, затяжными и трудноразрешимыми.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проливы, каналы и сухопутные коридоры имеют не только экономическое, но и военное значение, поэтому их блокировка или угроза блокировки быстро обостряет международную ситуацию.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мировых конфликтов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число кризисов, но и степень вовлечённости внешних держав, что повышает международную значимость отдельных очагов напряжённости.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конфликтов приходится на Восточную Европу и Ближний Восток; именно там военная динамика тесно связана с санкциями и мировой политикой.
</a:t>
            </a:r>
            <a:endParaRPr lang="en-US" sz="75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обзору современных конфликтов; данные носят учебно-аналитический характер, 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война и изменение границ безопасности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газа, нефти и электроэнергии превратились в элемент стратегической устойчивости, а вопрос диверсификации маршрутов и источников занял важное место в повестке Европы.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эскалация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вокруг Украины начался в 2014 году и в 2022 году перешёл в фазу полномасштабной войны, изменив представления о безопасности на всём европейском континенте.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нарушили транспортные связи и вызвали крупные потоки беженцев, поэтому карта региона всё чаще рассматривается через линии фронта, коридоры и направления перемещения населения.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союзы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 центром санкционного давления, военной помощи и усиления союзных обязательств, что придало противостоянию не только локальный, но и глобальный политический масштаб.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839" y="1611696"/>
            <a:ext cx="4963967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региональных конфликтов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современные войны редко имеют одну причину: внутренние противоречия почти всегда сочетаются с территориальными спорами и внешним вмешательством.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заметно сочетание внутренних противоречий, территориального спора и вмешательства внешних сил; именно это делает конфликты особенно устойчивыми.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Международный комитет Красного Креста, SIPRI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4168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как зона пересечения интересов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соперники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Иран, Саудовская Аравия, Турция и Израиль по-разному видят баланс сил, а их конкуренция усиливает нестабильность и усложняет поиск компромиссов.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Прокси-конфликты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группировки и поддержка союзных сил извне превращают локальные кризисы в более широкие противостояния, где прямое вмешательство часто заменяется косвенным давлением.
</a:t>
            </a:r>
            <a:endParaRPr lang="en-US" sz="970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остаются ключевым экономическим ресурсом региона, поэтому контроль над месторождениями и экспортными маршрутами напрямую влияет на позиции государств и их союзников.
</a:t>
            </a:r>
            <a:endParaRPr lang="en-US" sz="675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сухопутные пути связывают Европу, Азию и Африку, а их безопасность определяет устойчивость торговли, поставок топлива и движения стратегических грузов.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Иерусалима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статусе Иерусалима имеет не только политическое, но и символическое значение, поэтому любые изменения вокруг города вызывают резкую международную реакцию.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региональный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типичный сценарий эскалации и возможной деэскалации в современных кризисах.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Индо-Тихоокеанский регион и борьба за морские пути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важнейшие маршруты мировой торговли и перевозки энергоресурсов, поэтому риски для судоходства способны повлиять на цены, поставки и страхование грузов.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крупнейшие экономики мира, поэтому здесь пересекаются интересы Китая, США, Индии, Японии и Австралии, а любое обострение быстро выходит за рамки местного уровня.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ограниченная напряжённость здесь отражается на мировой экономике: рынки реагируют на угрозу блокировок, а государства усиливают военно-морское присутствие и дипломатическую активность.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 Южно-Китайское море остаются наиболее чувствительными точками, поскольку вокруг них сочетаются территориальные претензии, военное присутствие и борьба за контроль над акваторией.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региональных войн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даны в индексной форме: они помогают увидеть общий тренд и сравнить, как разные кризисы влияют на мировую экономику и социальную устойчивость.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быстро передаются на рынки энергии, продовольствия и бюджета; особенно заметен рост числа вынужденных переселенцев.
</a:t>
            </a:r>
            <a:endParaRPr lang="en-US" sz="89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Индексная схема по материалам ООН, Всемирного банка и SIPRI; 2020=100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конфликты, слабость государства и конкуренция за ресурсы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Сахель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Сахеле военные перевороты, терроризм и межобщинное насилие усиливают нестабильность. Слабый контроль над территорией затрудняет безопасность, а население всё чаще зависит от гуманитарной помощи и международных миссий.
</a:t>
            </a:r>
            <a:endParaRPr lang="en-US" sz="933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 и Сомали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Судане и Сомали конфликты подпитываются борьбой за власть, этническими противоречиями и хронической нехваткой ресурсов. Ослабленные институты не удерживают порядок, поэтому вооружённые группы легко расширяют влияние.
</a:t>
            </a:r>
            <a:endParaRPr lang="en-US" sz="907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и 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Демократической Республики Конго противостояние связано не только с местными общинами, но и с контролем над полезными ископаемыми. Это делает конфликт особенно затяжным и экономически значимым.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игроки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внешнем влиянии участвуют Франция, Россия, США, Китай и региональные организации. Каждая сторона стремится укрепить политические позиции, обеспечить доступ к рынкам, ресурсам и союзникам на континенте.
</a:t>
            </a:r>
            <a:endParaRPr lang="en-US" sz="997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африканских регионов характерно сочетание бедности, слабого управления и дефицита безопасности. Именно поэтому локальные кризисы быстро переходят в более широкий гуманитарный и политический кризис.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влияния государств в современной геополитике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государства добиваются влияния в международных конфликтах и кризисах.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влияние строится не только на силе оружия: экономические, информационные и гуманитарные инструменты часто работают вместе и усиливают друг друга.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SIPRI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региональные организации предоставляют нейтральную площадку для диалога, когда стороны не готовы говорить напрямую. Это помогает начать контакт, снизить риск эскалации и зафиксировать первые договорённости.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наблюдателей фиксируют нарушения перемирия, собирают данные и повышают прозрачность происходящего. Такая работа важна, но её эффективность зависит от доступа к территории и согласия сторон.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организаций часто снижают право вето, разногласия между государствами и нехватка ресурсов. Поэтому даже активная дипломатия не всегда может быстро остановить насилие или устранить его причины.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Миротворчество обычно уменьшает интенсивность боевых действий и защищает гражданское население. Однако устойчивый мир возможен только тогда, когда за прекращением огня следует долгосрочное политическое соглашение.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 урегулировании конфликтов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кризиса к мирному соглашению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урегулирования затяжных международных и внутригосударственных конфликтов.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война и киберпространство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на инфраструктуру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Целями становятся энергосети, транспортные системы и государственные базы данных. Такие атаки могут нарушить управление, парализовать связь и усилить экономические потери даже без прямых боевых действий.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 усилитель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мгновенно разносят панику, пропаганду и слухи, поэтому информационное воздействие становится частью конфликта. Защита требует медиаграмотности, проверки источников и цифровой безопасности.
</a:t>
            </a:r>
            <a:endParaRPr lang="en-US" sz="1086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конфликта ложные сообщения, поддельные видео и манипулятивные публикации распространяются быстрее фактов. Они формируют искажённую картину событий и влияют на общественное мнение.
</a:t>
            </a:r>
            <a:endParaRPr lang="en-US" sz="11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конфликты трудно завершить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кризисы обычно не имеют одной причины: они поддерживаются сразу несколькими факторами, которые взаимно усиливают друг друга и мешают сторонам принять компромисс.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устойчивыми оказываются конфликты, где вопросы идентичности переплетаются с внешним вмешательством; именно поэтому одного мирного договора часто недостаточно.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SIPRI и международных аналитических обзоров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последствия для населения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боевых 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удары и обстрелы вынуждают людей искать укрытие, покидать дома и ограничивать доступ к воде, еде и медицинской помощи.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дороги и сети снабжения быстро повреждаются, поэтому обычная жизнь становится невозможной даже в относительно безопасных районах.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перемещение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жителей перемещается внутри страны, а часть пересекает границу и становится беженцами, что создаёт нагрузку на соседние государства.
</a:t>
            </a:r>
            <a:endParaRPr lang="en-US" sz="1129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конфликт затягивается, растут бедность, травма и зависимость от помощи. Для детей особенно опасны пропуски обучения и потеря стабильной среды.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механизмы снижения напряженности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инструменты помогают снизить риск эскалации и почему их обычно недостаточно без политического соглашения.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устойчивый мир достигается только при сочетании дипломатии, международного контроля и поддержки восстановления, а не одним отдельным механизмом.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ОБСЕ, региональные организации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мировой системы: фрагментация или сотрудничество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политика всё заметнее становится многополярной: государства одновременно соперничают и вынуждены сотрудничать. Это повышает значение гибкой дипломатии и региональных коалиций.
</a:t>
            </a:r>
            <a:endParaRPr lang="en-US" sz="997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линии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ресурсами будущего становятся технологии, редкоземельные металлы, вода и транспортные коридоры. Борьба идёт не только за территории, но и за контроль над цепочками поставок.
</a:t>
            </a:r>
            <a:endParaRPr lang="en-US" sz="1018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средних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среднего масштаба получают больше возможностей для посредничества, если умеют поддерживать баланс интересов. Их влияние растёт там, где великие державы не могут действовать напрямую.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страны, её ресурсы и доступ к коммуникациям по-прежнему определяют устойчивость и силу. География остаётся базой, на которой строятся экономическое и политическое влияние.
</a:t>
            </a:r>
            <a:endParaRPr lang="en-US" sz="1013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сценария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того, смогут ли государства снижать конфликты через сотрудничество или мир разделится на конкурирующие блоки. Оба варианта уже просматриваются в современной политике.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география объясняет уязвимость и силу государств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показывают, что расстояния сокращаются, а последствия войн быстро становятся глобальными. Понимание географии помогает увидеть причины напряжённости и важность дипломатии, сотрудничества и устойчивых институтов.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2026-06-03T06:46:48Z</dcterms:created>
  <dcterms:modified xsi:type="dcterms:W3CDTF">2026-06-03T06:46:48Z</dcterms:modified>
</cp:coreProperties>
</file>