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и Константин: Императоры перемен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и вызовы эпохи, повлиявшие на развитие Римской империи.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 в Риме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сталкивается с войнами, политической нестабильностью и экономическими трудностями. Центральная власть ослабела, что создало необходимость кардинальных реформ для спасения империи.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Диоклетиан: путь к императорской власти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родился в простой семье в Далмации примерно в 244 году и начал службу в армии, проявив выдающиеся лидерские качества.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военная карьера и решительность помогли ему подняться по служебной лестнице вплоть до императорского трона в 284 году.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Карина Диоклетиан взял власть в свои руки с целью укрепления государства и стабилизации ситуации.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тетрархии Диоклетиана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и защита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ответственности между четырьмя правителями улучшило оборону границ и снизило внутренние конфликты, обеспечив стабильность.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власти с четырьмя правителями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293 году был введён принцип тетрархии: два августы и два цезаря делили управление империей, что позволяло лучше контролировать огромную территорию.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экономической политики Диоклетиана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301 году введён эдикт о максимальных ценах, который ограничивал рост цен и боролся с инфляцией.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Проведена всеобщая перепись населения для справедливого налогообложения всех слоёв общества.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налоговые формы, часть сборов осуществлялась продуктами и натуральными ресурсами.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значительно увеличили доходы казны, хотя вызвали недовольство населения.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Диоклетиана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войск почти удвоилась, а границы укреплены новыми крепостями, валами и фортами для защиты от варваров.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разделена на лимитанев, охранявших границы, и комитаты — мобильные силы для быстрых действий внутри империи.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пути Константина к власти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борьба за трон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императора Диоклетиана начались войны за власть. Константин участвовал в этих столкновениях и укреплял позиции со временем.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Мульвийского моста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312 году Константин одержал решающую победу над Максенцием, что позволило ему стать единоличным правителем Западной Римской империи.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Константина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диоцезы — крупные административные единицы, объединяющие несколько провинций для лучшего управления.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префектур, которые контролировали сбор налогов и обеспечивали дисциплину во власти.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повысили эффективность управления и укрепили власть императора в разных регионах империи.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армии при Диоклетиане и Константине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армии соответствовало возросшим угрозам со стороны варваров и необходимости обороны больших территорий.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сил свидетельствует о важности безопасности в период реформ и укреплении империи.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исследования, около III–IV веков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на христиан при Диоклетиане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гонения, известные как Великая Персекьюция, оставили глубокий след в истории религиозной политики Римской империи.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303 года начались массовые преследования христиан, направленные на сохранение традиционной религии Рима.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Закрывались церкви, уничтожались священные тексты, христиане арестовывались и подвергались суровым наказаниям.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и победа христианства при Константине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313 году императоры Константин и Лициний подписали Миланский эдикт, который даровал свободу вероисповедания христианам по всей Римской империи, положив конец гонениям.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получили легальный статус и возможность открыто строить храмы, а также вернуть ранее конфискованное имущество и земли, что усилило их общественное влияние.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Константин активно поддерживал христианство, проводя реформы и содействуя построению церквей, что существенно изменило религиозный ландшафт империи.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принял христианское крещение перед смертью, впервые в истории совмещая титул императора с верой в христианство, символизируя важный поворот для Рима.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8036" y="1467950"/>
            <a:ext cx="376792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реформ Диоклетиана и Константина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направления реформ, проведённых Диоклетианом и Константином, их годы и влияние на развитие Римской империи.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обоих императоров были направлены на укрепление империи, однако Константин внёс значительный сдвиг в религиозной политике, сделав христианство официально признанной верой.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официальные документы эпохи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роль Константинополя в империи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города для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объявленный столицей в 330 году, Константинополь стал важнейшим форпостом Восточной Римской империи, выдерживающим осады и отвоёвывавшим влияние, а также символом преемственности имперской власти.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новой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324 году по указу Константина на месте Византиона начал строиться Константинополь. Город был тщательно спланирован и быстро стал центром империи, сменив Рим как политический и экономический оплот.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в 305 году отказался от престола и ушел на покой в Сплит. Это был первый случай в истории, когда римский император без принуждения покинул власть.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летописи и современные исторические исследования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305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первого добровольного отречения императора от власти, что стало беспрецедентным событием для Рима.
</a:t>
            </a:r>
            <a:endParaRPr lang="en-US" sz="13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как отражение политической и религиозной идеологии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Константина несут яркие христианские символы — крест и лабarum, а также изображения его военных побед, отражая смену идеологического курса империи.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Диоклетиана украшались образами традиционных римских богов и надписями, подчеркивающими власть и легитимность императора в рамках античных культов.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реформ: Европа после Диоклетиана и Константина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этих императоров заложили основу для централизованного и стабильного государства, что стало прецедентом для будущих европейских монархий и государств.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Христианство, получившее поддержку при Константине, стало доминирующей религией Европы, влиявшей на культуру, политику и общественные нормы.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культура и законодательство восприняли многие принципы, заложенные реформами, в том числе в управлении и праве.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органы администрации поздней Римской империи послужили образцом для средневекового государственного устройства и юриспруденции.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администрация: новая бюрократия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ключевые должности, такие как префекты претория, управлявшие большими регионами и координировавшие военные и административные задачи.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магистров оффиций обеспечило организацию придворных служб и финансовые функции, повышая эффективность центрального управления.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Комиты стали военными и гражданскими чиновниками, предоставляя гибкость в управлении и контроль над территорией, что укрепило империю.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дебаты о последствиях реформ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историки видят реформы Диоклетиана и Константина как спасение империи, эффективно укрепив её политическую и военную систему.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отмечают, что реформы лишь отсрочили неизбежные изменения, создавая новые сложности и бюрократические издержки.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влиянии христианства остаётся спорным: одни считают его стабилизирующим фактором, другие — причиной внутренних конфликтов.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Диоклетиана и Константина в современной культуре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древности и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Сплите сохранился дворец Диоклетиана — великолепный памятник архитектуры, ставший объектом культурного наследия. В Стамбуле расположен собор Святой Софии, связанный с Константином и византийской эпохой.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Жизни и эпохе императоров посвящены многочисленные картины и фильмы, включая знаменитый фильм «Константин Великий» 1961 года, который популяризировал их образы в массовой культуре.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топонимы и общественное сознание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императоров используются в названиях улиц, церквей и учреждений, что поддерживает память о важной роли этих правителей в истории Европы и христианства.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Диоклетиана и Константина: наследие перемен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императоров обеспечили стабильность и укрепление государства, создали фундамент для христианской Европы и наложили отпечаток на историю управления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2026-05-10T12:09:49Z</dcterms:created>
  <dcterms:modified xsi:type="dcterms:W3CDTF">2026-05-10T12:09:49Z</dcterms:modified>
</cp:coreProperties>
</file>