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Наводнение: как действовать безопасно дома, в школе и на улице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 признаки, подготовься заранее и действуй спокойно.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Наводнение: когда вода становится угрозой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возникает, когда вода выходит за обычные границы и затапливает сушу. Это случается из-за половодья, ливней, таяния снега, ледовых заторов или аварий на плотинах.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40585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Затяжной дождь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продолжительный дождь часто становится первым сигналом опасности. Если осадки не прекращаются много часов, вода может быстро переполнить канавы, ливнёвки и низкие участки местности.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воды в реке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повышение уровня воды в реке или ручье требует особого внимания. Опасность возрастает, если берег начинает размываться, а течение становится заметно сильнее и шумнее.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низин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появляется во дворах, на дорогах или в низких местах, нужно сразу сообщить взрослым. Особенно опасно, когда подтопление приближается к подвалам, входам и проездам.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Штормовое предупреждение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МЧС, школы или местных служб нельзя игнорировать. Даже если вода ещё не подошла близко, официальное предупреждение означает, что эвакуация может потребоваться очень скоро.
</a:t>
            </a:r>
            <a:endParaRPr lang="en-US" sz="1039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плотины, подземные переходы, овраги и ливнёвки становятся особенно рискованными. В таких местах вода может появиться внезапно, а выбраться оттуда без помощи бывает трудно.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угрозы наводнения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после получения предупреждения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8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общих правилах поведения при чрезвычайных ситуациях и указаниях МЧС.
</a:t>
            </a:r>
            <a:endParaRPr lang="en-US" sz="24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необходимое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 кладут документы в водонепроницаемом пакете, воду, сухой паёк, аптечку, телефон, зарядку и фонарик. Эти вещи нужны, чтобы быстро покинуть дом и сохранить связь с близкими.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школьника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полезно добавить тетрадь с телефонами родителей, свисток и нужные лекарства. Рюкзак должен быть лёгким, чтобы его можно было нести без лишней усталости.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тревожном наборе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собой, а что оставить дома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эвакуации берут только лёгкие и действительно нужные вещи на короткий срок.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собой берут только то, что нужно для 1–3 суток и что можно быстро унести в небольшом рюкзаке.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подготовки к эвакуации при чрезвычайных ситуациях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Убрать ценное выше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электронику, книги и дорогие вещи переносят на верхние полки или в более безопасное место, чтобы их не повредила вода.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Закрыть и отключить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двери закрывают, электроприборы отключают от сети, а при возможности перекрывают газ и воду, если это не создаёт риска.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дом и 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частном доме осматривают подвал, сарай и место хранения топлива, затем уточняют адрес пункта временного размещения и запас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Подготовить двор 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двора убирают лёгкие предметы, а домашних животных заранее переводят в безопасное место, чтобы они не остались в зоне подтопления.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квартиру, дом и двор до эвакуации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воды уменьшается время на безопасные действия и возрастает риск для транспорта, зданий и людей.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вода, тем быстрее нужно переходить к эвакуации: от первых подтоплений до полной потери безопасных путей.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опасность при подъёме воды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опасности при наводнении; учебный материал по безопасности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только по указанному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дорогу через воду, канавы или незнакомые дворы нельзя. Нужно следовать маршруту, который назвали взрослые или спасатели, даже если он кажется длиннее.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возвышенные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двигаться по сухим и хорошо заметным участкам, где меньше риск попасть в поток или провалиться в размытую землю. Низины и берега лучше обходить стороной.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нельзя отставать от группы или уходить вперёд одному. Рядом с взрослыми и одноклассниками проще сохранить порядок и быстрее получить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отвлекаться по пути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возвращаться за забытыми вещами и останавливаться у опасных мест. Важно сразу идти к пункту эвакуации и не расходиться без разрешения.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 к месту эвакуации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 к месту эвакуации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во время наводнения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входить в быструю, мутную или холодную воду, даже если она кажется неглубокой. Поток может сбить с ног и унести за несколько секунд.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мокрые провода, включать электроприборы, пользоваться лифтом и спускаться в подвал. При затоплении любое электричество может стать причиной удара током.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пить воду из затопленных колодцев и кранов без проверки, а также возвращаться в дом до разрешения спасателей. После воды здания и коммуникации остаются опасными.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играть у воды, переходить поток самостоятельно или переправляться через него ради сокращения пути. Если нужна помощь, нужно сразу звать взрослых и спасателей.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воде: как сохранить силы и дождаться помощи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безопасности при наводнении и действиях при попадании в воду.
</a:t>
            </a:r>
            <a:endParaRPr lang="en-US" sz="2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взрослые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лагере или на экскурсии нужно сразу выполнять команды учителей и сотрудников. Важно идти организованно, не толкаться и помогать младшим детям.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появилась на улице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следует уходить от низин, подземных переходов, ливнёвок и быстро прибывающей воды. Безопаснее держаться группы и не возвращаться за вещами.
</a:t>
            </a:r>
            <a:endParaRPr lang="en-US" sz="1185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школе и в лагере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после наводнения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воды многие участки остаются небезопасными. Таблица показывает, где риск сохраняется и какое правило помогает избежать травм.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видимом спаде воды опасны обрушения, ток и загрязнение. Проверка взрослых и спасателей обязательна перед любым входом на территорию.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безопасности при чрезвычайных ситуациях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часто действуют вместе: сильный поток мешает удержаться на ногах, холод ускоряет переохлаждение, а грязная вода повышает риск инфекции.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создаёт течение, но холод и загрязнение заметно усиливают общий риск. Поэтому важно избегать контакта с водой и ждать помощи.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опасности воды при наводнении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наводнении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сухое место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нужно быстро перенести из воды и ветра в тёплое помещение, где можно спокойно оценить состояние и начать помощь без лишней суеты.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мокрую одежду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Мокрую одежду заменяют сухой, а человека укрывают пледом или тканью. Это помогает остановить потерю тепла и уменьшить дрожь.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травмах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порезах и ушибах используют чистую повязку и холод через ткань. Если рана глубокая или боль сильная, нужен взрослый и медики.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Срочный вызов 112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дрожи, спутанности сознания, обмороке или затруднённом дыхании сразу вызывают 112. Детям особенно опасно ждать помощи слишком долго.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переохлаждении и травмах
</a:t>
            </a:r>
            <a:endParaRPr lang="en-US" sz="2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 после схода воды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в дом можно только после разрешения спасателей или взрослых, которые отвечают за безопасность. Самовольный вход опасен из-за скрытых повреждений.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запах газа, состояние стен, пола, лестниц и проводки. Если есть трещины, сырость или обрыв проводов, внутрь не заходят.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из крана, колодца и других источников не используют до проверки. Намокшие продукты, лекарства, игрушки и повреждённые вещи лучше выбросить.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электроприборов помещения проветривают и осматривают. Только после проверки можно постепенно возвращаться к обычной жизни.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сообщить о бедствии и быстро получить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8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вызова помощи при чрезвычайной ситуации.
</a:t>
            </a:r>
            <a:endParaRPr lang="en-US" sz="23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эвакуации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забирают заранее, если маршрут это позволяет. Для него готовят переноску или поводок, воду и корм, чтобы не тратить время в последний момент.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ведут рядом со взрослыми и не оставляют на привязи в зоне затопления. Нельзя бросать его на крыше или во дворе без присмотра.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животное осматривает взрослый. Проверяют травмы, переохлаждение, грязь на шерсти и лапах, а при необходимости обращаются к ветеринару.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домашних животных при наводнении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из пяти правил безопасности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главное в опасной ситуации. Все правила связаны с подготовкой, осторожностью и соблюдением указаний взрослых.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действий помогают не растеряться и избежать лишнего риска. Самое важное — слушать предупреждения и не действовать самостоятельно.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чрезвычайных ситуациях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наводнении начинается заранее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при наводнении — заметить угрозу вовремя, собрать нужные вещи и спокойно выполнить указания взрослых и спасателей. Такая подготовка защищает жизнь, здоровье и уверенность в любой ситуации.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2026-05-20T23:37:11Z</dcterms:created>
  <dcterms:modified xsi:type="dcterms:W3CDTF">2026-05-20T23:37:11Z</dcterms:modified>
</cp:coreProperties>
</file>