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точками на уроке математики в 4 классе
</a:t>
            </a:r>
            <a:endParaRPr lang="en-US" sz="278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превращают счёт, логику и аккуратность в увлекательную игру.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четвероклассников точки — простой и наглядный способ работать с числом и формой. Через них легко тренировать счёт, порядок действий, сравнение и поиск закономерностей, не теряя интереса.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как понятный материал для математики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как начало рисунка и задания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одной точки начинается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может стать отправной точкой для линии, схемы или фигуры. Ребёнок видит не просто знак, а первый шаг к действию и результату.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нескольких точек рождается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точек становится больше, появляются контуры домика, звезды, цветка или узора. Такой приём помогает соединять математическое задание с рисунком и развивает воображение.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соединяет точки с числами от 1 до 10, затем от 1 до 20 и дальше. Так он закрепляет порядок чисел и не теряет нужный шаг.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 важно следить, чтобы линии шли последовательно и аккуратно. Если ошибка всё же случилась, рисунок сразу меняется, и это легко заметить.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игра тренирует счёт, внимание и терпение. А ещё она радует: из набора точек внезапно появляется понятная картинка, почти как маленький фокус.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точки по порядку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лишнюю точку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есть несколько одинаковых точек, а одна чуть отличается по цвету, размеру или месту. Задача — быстро заметить, что именно не так.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бывает очень маленьким: точка стоит выше, ниже или сместилась в сторону. Поэтому приходится смотреть внимательно, словно настоящий математический сыщик.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задание развивает сравнение, зрительное внимание и умение замечать детали. Оно учит не торопиться и проверять ответ ещё раз, без лишней суеты.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игры удобно брать небольшие наборы из 6–12 точек. Они не перегружают лист и позволяют сосредоточиться на поиске отличия.
</a:t>
            </a:r>
            <a:endParaRPr lang="en-US" sz="9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 ритмы в ряду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задаётся простой порядок: одна, две, одна, две или красная, синяя, красная, синяя. Ребёнок понимает, что в ряду есть повтор.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Продолжение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добавить следующую точку или цвет по образцу. Здесь важно не сбиться и увидеть, что повторение идёт по одному и тому же правилу.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Пропуск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следующем этапе в узоре оставляют пустое место. Ученик ищет недостающую точку и восстанавливает правильный ритм без подсказки.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сравнивают получившийся ряд с правилом. Если всё совпало, значит закономерность найдена, а задание выполнено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игра с точками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ребёнку перейти от правила к готовому результату.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клетчатой и чистой бумаге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удобно соблюдать одинаковые расстояния между точками. Клетки помогают строить ровные ряды и не сбиваться при соединении.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лист даёт больше свободы для рисунка и узора. На нём можно создавать необычные формы, если внимательно следить за промежутками.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ставить точки на равном расстоянии друг от друга. Тогда узор выглядит аккуратно, а задание легко читать и проверять.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точек получается орнамент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красиво выглядят симметричные ряды и круговые композиции. Они напоминают маленький математический фейерверк: всё строго по правилу, но выглядит празднично и очень живо.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точки легко складываются в бордюры, звезды, снежинки и круги. Орнамент появляется тогда, когда повторяются форма, расстояние и цвет, словно точки договорились работать командой.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делать линии и точки аккуратно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рука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лучше вести спокойно и без рывков. Тогда соединения получаются точными, а рисунок не «убегает» в сторону.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проще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начинать с крупных точек и коротких соединений. Так ребёнку легче увидеть порядок действий и не потерять уверенность.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нажим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карандаш нажимать слишком сильно, работа станет неаккуратной. Мягкий и ровный нажим помогает сохранить чистоту листа.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делает задание понятным и приятным. Когда точки стоят ровно, готовый узор или рисунок выглядит особенно красиво.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пары точек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Рассмотри поле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набор точек и замечает, чем они похожи и чем отличаются: цветом, размером, формой или местом.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подобрать пару: соединить одинаковые точки, отметить похожие или отыскать совпадения в ряду без лишней спешки.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результат сверяется с правилом или образцом. За несколько минут получается полезная разминка для памяти и внимания.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 дорисовка фигур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учеником лежит только цепочка точек, и нужно догадаться, какой образ прячется внутри. Это учит замечать подсказки и не теряться перед незавершённым рисунком.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линии постепенно соединяются, и из отдельных ориентиров возникают бабочка, дом, ракета, робот или дерево. Ребёнок видит, как часть превращается в целое.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игра помогает смело пробовать разные варианты линий и не бояться ошибки. Если одна деталь изменится, фигура тоже изменится — и это уже маленькое открытие.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сложность заданий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простого наблюдения к более точным действиям помогает ученикам 4 класса двигаться без перегрузки и с интересом.
</a:t>
            </a:r>
            <a:endParaRPr lang="en-US" sz="10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 природе вокруг нас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Капли, которые ловят 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листьях и траве остаются круглые капли, похожие на маленькие точки. Они блестят на солнце и сразу привлекают взгляд. Такое изображение можно сделать ярким и очень живым, почти как настоящую прогулку по саду.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Пятнышки, по которым легко узнать животное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крыльях бабочек, на шкуре некоторых животных и на спине божьей коровки точки образуют заметный рисунок. Они бывают разного размера и цвета, поэтому природа словно любит играть в узоры и контрасты.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пушинки как маленькие метки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одуванчика семена расходятся лёгким облачком, а на растениях можно увидеть мелкие круглые частицы и пятнышки. Если внимательно рассмотреть такую картину, то становится ясно: точки бывают не только в тетради, но и вокруг нас.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38" y="1835949"/>
            <a:ext cx="141075" cy="18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61599"/>
            <a:ext cx="153900" cy="13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53049"/>
            <a:ext cx="153900" cy="153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53049"/>
            <a:ext cx="153900" cy="153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53049"/>
            <a:ext cx="153900" cy="153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игры с точками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считает точки, сравнивает их количество и быстрее запоминает порядок чисел. Небольшое задание выглядит как игра, но работает как хорошая тренировка.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Зрительное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замечать цвет, размер, форму и место точки. Такая работа учит смотреть внимательно и не пропускать важные детали, даже если они совсем крошечные.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продолжении рядов и поиске совпадений приходится держать правило в голове. Это помогает запоминать последовательность и делать простые выводы без лишней спешки.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Соединяя точки и дорисовывая фигуры, ребёнок учится вести линию аккуратно. Рука становится увереннее, а рисунок получается ровным и понятным.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закономерностей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точки и узоры показывают правило в действии. Ученик замечает ритм, предугадывает следующий шаг и радуется, когда догадка оказывается верной.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аккуратной работы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лучше положить ровно, а карандаш держать удобно, чтобы линия шла спокойно и без рывков. Тогда точки получаются одинаковыми и понятными.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нажимать слишком сильно: от этого бумага мнётся, а следы становятся грубыми. Лёгкий и уверенный штрих помогает сохранить чистоту работы.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брать крупные точки и простые соединения. Когда рука привыкнет, можно переходить к более точным рисункам и длинным узорам.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и клей нужны только тогда, когда это действительно требуется заданием. Если всё сделать без спешки, игра остаётся приятной и аккуратной.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как знаки и подсказки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карте, дорожке или простой схеме точки работают как маленькие указатели. Они подсказывают шаг за шагом и делают движение вперёд наглядным и понятным.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Точка может показать начало пути, остановку или важное место в схеме. В задании она помогает не потеряться и сразу понять, куда двигаться дальше.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точки к готовой работе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ребёнку пройти путь от наблюдения к проверенному результату без лишней путаницы.
</a:t>
            </a:r>
            <a:endParaRPr lang="en-US" sz="10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можно придумать самому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очень просто: нарисовать 5–10 точек и предложить их сосчитать. Это уже готовая мини-игра, которая не требует сложных материалов и быстро включается в работу.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сделать задание на поиск одинаковых точек или на продолжение ряда. Ребёнок сам видит правило и пробует действовать по нему, как маленький математический детектив.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вариант — дорисовать фигуру по точкам или собрать узор из повторяющихся элементов. Тут включаются воображение, терпение и аккуратность, а результат сразу виден.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игры легко повторять и на уроке, и дома. Стоит лишь взять бумагу и карандаш — и обычные точки превращаются в полезное задание.
</a:t>
            </a:r>
            <a:endParaRPr lang="en-US" sz="9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игры с точками полезны на уроке математики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точками помогают считать, сравнивать, замечать правила и работать аккуратно. Для четвёртого класса это понятный и увлекательный способ учиться с маленькими, но очень радостными победами.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2026-05-24T10:37:54Z</dcterms:created>
  <dcterms:modified xsi:type="dcterms:W3CDTF">2026-05-24T10:37:54Z</dcterms:modified>
</cp:coreProperties>
</file>