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селекции животных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улучшает породы животных и получает полезные качества?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селекция животных
</a:t>
            </a:r>
            <a:endParaRPr lang="en-US" sz="351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помогает получать молоко, мясо, яйца, шерсть и других животных с полезными качествами. Это важная часть биологии и сельского хозяйства, где учитывают не только продуктивность, но и здоровье, жизнеспособность и плодовитость.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селекции животных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селекции — повысить продуктивность животных. У коров увеличивают удой и жирность молока, у свиней — скорость набора массы, у кур — яйценоскость, у овец — настриг шерсти.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продукции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нужна не только для количества, но и для качества продукции. Важно улучшать вкус и состав мяса, прочность и густоту шерсти, а также питательную ценность молока и яиц.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качество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стремится получать животных, которые реже болеют, лучше переносят холод или жару и сохраняют высокую работоспособность в разных условиях содержания.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здоровье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разведения особенно ценны животные с хорошей плодовитостью и сильным потомством. Такие признаки помогают закреплять полезные качества породы на долгие годы.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потомство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у 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передает признаки от родителей к потомству и сохраняет особенности породы. Благодаря наследственности можно закреплять удой, окрас, форму тела и другие полезные качества.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породе животные различаются по массе, скорости роста, выносливости, количеству яиц или молоку. Эти различия дают селекционеру материал для отбора.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селекции важны только такие отличия, которые улучшают хозяйственные качества животных и могут передаваться дальше потомкам без потери нужного признака.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различия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породы коров, кур или собак заметно отличаются внешне и по продуктивности. Такие различия хорошо показывают, почему селекция опирается и на наследственность, и на изменчивость.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селекционной работы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отбора и проверки признаков в животноводстве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 животноводстве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проводит человек, выбирая самцов и самок с нужными признаками. Решение принимают не случайно, а по заранее заданным хозяйственным задачам.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человеком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смотрят не только на внешний вид, но и на крепость организма, устойчивость к болезням и общую жизнеспособность. Это помогает сохранить сильное потомство.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здоровья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племенных хозяйствах ведут записи о родословной, росте, продуктивности и качестве потомства. Такой учет позволяет сравнивать животных и делать отбор точнее.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записи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селекционная работа помогает закреплять лучшие линии и избегать случайного размножения. В итоге в племени остаются животные, наиболее ценные для разведения.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линий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селекции домашних животных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особенно важны для разных видов и какой хозяйственный результат они дают.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животных улучшают под свою задачу: молочную, мясную, яичную или шерстную продуктивность.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школьной темы по селекции животных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Племенная ценность животных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животное не всегда ценно для разведения. Главное — какие признаки оно передает потомству, поэтому в племенной работе смотрят на наследственные качества и результаты рождения следующих поколений. Именно так выбирают производителей, от которых ждут устойчивого улучшения породы.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внешний вид, а наследование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родословной можно понять, какие качества уже встречались в семье животного. Если предки отличались высокой продуктивностью и крепким здоровьем, такое животное чаще считают перспективным для дальнейшего разведения и стараются проверить его потомство.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как подсказка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самцы и самки, от которых получают много потомков для племенной работы. Если они передают полезные признаки без наследственных проблем, их используют для улучшения целой линии, а не только одного хозяйства.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производитель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целей селекции у разных видов животных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каждого вида свой приоритет: одни животные важны для молока, другие — для яиц, мяса, шерсти или работы.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«Селекция животных»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всегда связана с назначением вида: признаки отбирают под конкретные хозяйственные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Подбор пары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животных с нужными признаками, чтобы объединить их полезные качества в потомстве. При этом обязательно учитывают здоровье и происхождение родителей.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родства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оценивают, насколько животные близки по происхождению. Это важно, потому что родство может как помочь закрепить признак, так и создать риск наследственных нарушений.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 применяют осторожно и редко. Его используют только под контролем специалистов, если нужно сохранить ценный признак и не допустить ослабления потомства.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пар и близкородственное скрещивание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получение новых сочетаний признаков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соединить полезные признаки двух форм в одном потомстве. Так получают животных, которые быстрее растут, лучше переносят условия среды или дают более ценную продукцию.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скрещивание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от того, насколько удачно выбраны родители. Учитывают их происхождение, здоровье, продуктивность и то, какие качества действительно нужно усилить у потомства.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точный подбор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признаков проявляются не у каждого гибрида одинаково. Поэтому после скрещивания потомство выращивают, сравнивают и оставляют только тех животных, которые лучше всего отвечают цели селекции.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потомства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1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месяцев
</a:t>
            </a:r>
            <a:endParaRPr lang="en-US" sz="6419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длиться беременность у коровы, поэтому признаки потомства проверяют долго.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сведения о сроках беременности у сельскохозяйственных животных
</a:t>
            </a:r>
            <a:endParaRPr lang="en-US" sz="1009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смена поколений идет медленно: половое созревание наступает не сразу, а полезные качества часто оценивают только у взрослых особей или по потомству.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селекции в разных отраслях животноводства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условные сравнимые результаты отбора по основным направлениям животноводства. Они помогают увидеть, как селекция улучшает именно те признаки, которые важны для каждого вида.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направлений селекции; значения условные, используются для наглядности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отраслях заметен рост продуктивности, но акценты разные: молоко, яйца, мясо или шерсть. Это подтверждает, что селекция всегда связана с хозяйственной задачей.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отбора у разных видов животных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оценивают у разных домашних животных и почему работа селекционера в каждом случае имеет свои трудности.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 каждого вида строится по своим критериям: нельзя одинаково оценивать корову, лошадь и собаку. Поэтому методы отбора всегда зависят от цели разведения.
</a:t>
            </a:r>
            <a:endParaRPr lang="en-US" sz="15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здоровья и наследственных болезней в селекции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племенной работе сначала оценивают общее состояние животного. Слабые особи хуже растут, чаще болеют и передают потомству низкую жизнеспособность, поэтому их не используют для разведения.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здоровье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выбирает животных с правильным развитием, крепким телосложением и без заметных наследственных нарушений. Это помогает получать здоровое потомство и сохранять ценность породы на долгие годы.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без ошибок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передаются по наследству и могут снижать плодовитость, ускорять утомляемость и укорачивать жизнь. Такие признаки особенно опасны, потому что часто проявляются не сразу.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риски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новой породе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селекционной работы в животноводстве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селекции 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получить потомство от ценного производителя, даже если он не находится рядом с самками постоянно. Так полезные качества распространяются быстрее и шире.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особо ценных самок можно получить больше потомства, чем обычно, если перенести эмбрионы в организм других животных. Это ускоряет размножение лучших линий.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эмбрионов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родословных, роста, продуктивности и здоровья помогает точно выбирать производителей. Благодаря таким записям селекционер видит не только внешние качества, но и наследственные возможности.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базы данных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опирается на постоянную проверку потомства и сравнение показателей. Это позволяет быстрее замечать удачные сочетания признаков и не закреплять нежелательные особенности.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00" y="1412720"/>
            <a:ext cx="3258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селекции животных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молока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повышает молочную продуктивность и улучшает состав молока. Это особенно важно для молочного животноводства, где ценятся удой, жирность и устойчивость коров к условиям содержания.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 шерсть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кур важна яйценоскость, а у овец — количество и качество шерсти. Такие признаки делают отрасль более выгодной для хозяйств и перерабатывающей промышленности.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привес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свиней и других мясных животных отбирают быстрый рост и хороший выход мяса. В результате на тот же расход кормов получают больше продукции.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работа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лошадей и служебных животных важны выносливость, сила и устойчивый характер. Эти качества помогают использовать их в спорте, хозяйстве и специальных службах.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селекции животных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дает заметный результат, если вести ее последовательно: оценивать животных, контролировать потомство и учитывать здоровье. Без этого даже хорошие признаки быстро теряются.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схема для учебного сравнения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почти одинаково важны: успех возможен только тогда, когда селекционер умеет усиливать полезные качества и избегать наследственных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помогает человеку и сохраняет ценность пород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соединяет наследственность, изменчивость и искусственный отбор. Она дает более продуктивных, здоровых и полезных животных, но требует терпения, точного учета и внимательного отношения к каждому поколению.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2026-06-01T11:46:40Z</dcterms:created>
  <dcterms:modified xsi:type="dcterms:W3CDTF">2026-06-01T11:46:40Z</dcterms:modified>
</cp:coreProperties>
</file>