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Компьютер: устройство, возможности и роль в жизни человека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объединяет железо, программы и сети, превращая данные в удобный инструмент для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в курсе информатики 10 класса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компьютера связывает ключевые разделы информатики: данные, вычислительную технику, программное обеспечение, сети и безопасность. Вы разберете, как по программе компьютер выполняет ввод, обработку, хранение и вывод информации — от ПК до серверов и смартфонов.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компьютер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— это электронное устройство, которое автоматически обрабатывает информацию по заданной программе. Без программы «действия» невозможны: она определяет последовательность команд и правила обработки данных.
</a:t>
            </a:r>
            <a:endParaRPr lang="en-US" sz="1145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работы лежит двоичное представление информации: данные кодируются через 0 и 1. Благодаря этому компьютер хранит и передает любые виды информации — числа, текст, изображения, звук и видео.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выполняет операции очень быстро. Современные процессоры выполняют миллиарды элементарных операций в секунду, а итог всегда зависит и от программы, и от характеристик аппаратных компонентов.
</a:t>
            </a:r>
            <a:endParaRPr lang="en-US" sz="116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компьютера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«витрина» системного компьютера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Персональный компьютер обычно включает системный блок, монитор, клавиатуру и мышь. Внешние устройства помогают человеку общаться с системой: вводят команды и показывают результаты работы программ.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скрывается внутри системного блока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системном блоке размещаются процессор, оперативная память, накопитель, материнская плата, блок питания и устройства охлаждения. Разные элементы выполняют свои функции, но вместе образуют единую вычислительную систему.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749" y="1254037"/>
            <a:ext cx="3298701" cy="1882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компоненты и их функции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компьютера работают согласованно: от управления вычислениями до долговременного хранения и обеспечения энергией.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узел отвечает за конкретный этап обработки информации: вычисления, хранение, обмен и вывод, а значит, производительность и надежность зависят от баланса всех частей.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учебное описание по функциям компонентов ПК.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запускается компьютер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передачи управления: от аппаратной части к программной.
</a:t>
            </a:r>
            <a:endParaRPr lang="en-US" sz="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объема оперативной памяти в поколениях компьютеров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ОЗУ помогает комфортно работать с вкладками, графическими редакторами и приложениями, которые одновременно используют много данных.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прямая связь: чем сложнее программы и пользовательские сценарии (интернет, интерфейсы, многозадачность), тем больше требуется оперативной памяти.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описанным диапазонам в исходном материале; численные значения на графике представлены условно для визуализации тенденции.
</a:t>
            </a:r>
            <a:endParaRPr lang="en-US" sz="6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Программное обеспечение компьютера
</a:t>
            </a:r>
            <a:endParaRPr lang="en-US" sz="3491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Программное обеспечение делится на системное и прикладное. Системные программы обслуживают устройства, управляют файлами, памятью и процессами, чтобы компьютер мог стабильно работать.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Прикладные программы решают задачи пользователя: от подготовки текстов, таблиц и презентаций до работы с графикой, обучения, коммуникации и игр. Это «то, ради чего» мы запускаем компьютер.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Операционная система занимает центральное место: она координирует выполнение программ, распределяет ресурсы и организует взаимодействие человека с устройствами. Без нее запуск большинства приложений затруднен.
</a:t>
            </a:r>
            <a:endParaRPr lang="en-US" sz="1176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разделение помогает понимать, почему ошибки могут быть разного типа: в одном случае «ломается» работа устройств и процессов, в другом — приложение неправильно выполняет конкретную задачу пользователя.
</a:t>
            </a:r>
            <a:endParaRPr lang="en-US" sz="11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317" y="2145390"/>
            <a:ext cx="690900" cy="55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569" y="1466300"/>
            <a:ext cx="434025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427" y="2282400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825" y="1466300"/>
            <a:ext cx="434025" cy="57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3053" y="2192325"/>
            <a:ext cx="578700" cy="57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Операционные системы и их особенности
</a:t>
            </a:r>
            <a:endParaRPr lang="en-US" sz="3259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Windows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Windows широко используется на персональных компьютерах: она ориентирована на широкую совместимость с программами и устройствами. Интерфейс и инструменты настройки привычны многим пользователям.
</a:t>
            </a:r>
            <a:endParaRPr lang="en-US" sz="998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macOS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macOS применяется на компьютерах Apple и отличается продуманной экосистемой. Для пользователя важны стабильный графический интерфейс и интеграция с «родными» сервисами и приложениями.
</a:t>
            </a:r>
            <a:endParaRPr lang="en-US" sz="1017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часто встречается на серверах и в образовательных проектах. Во многих сборках он дает гибкость настройки и поддерживает разнообразное ПО, включая учебные и научные инструменты.
</a:t>
            </a:r>
            <a:endParaRPr lang="en-US" sz="1017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Android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Android доминирует на большинстве моделей смартфонов разных производителей. Он обеспечивает запуск приложений и управление устройствами с учетом возможностей мобильного оборудования.
</a:t>
            </a:r>
            <a:endParaRPr lang="en-US" sz="1017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iOS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iOS используется на устройствах Apple и ориентирована на надежность и предсказуемость работы. Как и другие ОС, она выполняет базовые функции управления ресурсами, но в рамках своего подхода к безопасности.
</a:t>
            </a:r>
            <a:endParaRPr lang="en-US" sz="98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Периферийные устройства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периферийным устройствам относят принтеры, сканеры, колонки, наушники, веб-камеры, микрофоны, графические планшеты, игровые контроллеры и внешние накопители. Они расширяют компьютер: помогают вводить и выводить данные.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внутренней «начинки» системного блока, такие устройства подключаются через USB, Bluetooth или другие интерфейсы. Это позволяет менять сценарии работы: от учебных заданий и видеосвязи до создания и переноса файлов.
</a:t>
            </a:r>
            <a:endParaRPr lang="en-US" sz="11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790657"/>
            <a:ext cx="3950100" cy="19982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компьютеров и их применение
</a:t>
            </a:r>
            <a:endParaRPr lang="en-US" sz="376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конфигурация компьютера выбираются под задачу: одни модели делают упор на удобство и расширяемость, другие — на автономность, третьи — на бесперебойную работу и вычислительную мощность.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выбор форм-фактора зависит от условий использования, требуемой мощности и характера задач, а не от «универсальности» одного устройства.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информатике (без привязки к конкретным моделям).
</a:t>
            </a:r>
            <a:endParaRPr lang="en-US" sz="6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00" y="1622875"/>
            <a:ext cx="34680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00" y="3134175"/>
            <a:ext cx="34680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3389" y="2346947"/>
            <a:ext cx="363000" cy="322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3389" y="4050321"/>
            <a:ext cx="363000" cy="2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6789" y="3163476"/>
            <a:ext cx="363000" cy="290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в учебе и повседневной жизни
</a:t>
            </a:r>
            <a:endParaRPr lang="en-US" sz="3245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24662" y="1625077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работа с информацией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находите нужные сведения для докладов и проектов, проверяете источники и сохраняете материалы. Компьютер помогает быстрее ориентироваться в темах и формировать аргументированные ответы.
</a:t>
            </a:r>
            <a:endParaRPr lang="en-US" sz="744" dirty="0"/>
          </a:p>
        </p:txBody>
      </p:sp>
      <p:sp>
        <p:nvSpPr>
          <p:cNvPr id="11" name="Text 3"/>
          <p:cNvSpPr txBox="1"/>
          <p:nvPr/>
        </p:nvSpPr>
        <p:spPr>
          <a:xfrm>
            <a:off x="724662" y="3136377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Таблицы, диаграммы и презентации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оформляете результаты: строите графики, составляете таблицы, делаете схемы и презентации. Визуализация помогает точнее объяснить материал и сделать выступление понятным для аудитории.
</a:t>
            </a:r>
            <a:endParaRPr lang="en-US" sz="744" dirty="0"/>
          </a:p>
        </p:txBody>
      </p:sp>
      <p:sp>
        <p:nvSpPr>
          <p:cNvPr id="12" name="Text 4"/>
          <p:cNvSpPr txBox="1"/>
          <p:nvPr/>
        </p:nvSpPr>
        <p:spPr>
          <a:xfrm>
            <a:off x="3568051" y="2337082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учебники и тренажёры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работаете с интерактивными материалами: читаете теорию, проходите упражнения, повторяете правила и контролируете прогресс. Так удобнее учиться самостоятельно и возвращаться к сложным разделам.
</a:t>
            </a:r>
            <a:endParaRPr lang="en-US" sz="744" dirty="0"/>
          </a:p>
        </p:txBody>
      </p:sp>
      <p:sp>
        <p:nvSpPr>
          <p:cNvPr id="13" name="Text 5"/>
          <p:cNvSpPr txBox="1"/>
          <p:nvPr/>
        </p:nvSpPr>
        <p:spPr>
          <a:xfrm>
            <a:off x="3568051" y="4024323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платформы и цифровая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образовательные платформы вы общаетесь с учителем, участвуете в онлайн-уроках и сдаёте задания. Постепенно формируются навыки безопасной работы: аккуратность с паролями и данными.
</a:t>
            </a:r>
            <a:endParaRPr lang="en-US" sz="713" dirty="0"/>
          </a:p>
        </p:txBody>
      </p:sp>
      <p:sp>
        <p:nvSpPr>
          <p:cNvPr id="14" name="Text 6"/>
          <p:cNvSpPr txBox="1"/>
          <p:nvPr/>
        </p:nvSpPr>
        <p:spPr>
          <a:xfrm>
            <a:off x="6411450" y="3137478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по программированию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позволяет решать задачи по алгоритмам и программированию: выполнять код, видеть ошибки, сравнивать варианты решений и отлаживать программу. Это развивает мышление и дисциплину работы с данными.
</a:t>
            </a:r>
            <a:endParaRPr lang="en-US" sz="7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применения компьютеров
</a:t>
            </a:r>
            <a:endParaRPr lang="en-US" sz="344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устройства применяются одновременно в офлайне и онлайн: часть задач выполняется на компьютере локально, а часть — через сервисы и удалённые серверы.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универсальность компьютера: он поддерживает не одну функцию, а целый набор деятельностей — от обучения до сервисов государства и повседневных дел.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круговая диаграмма для иллюстрации долей. Реальные статистические значения зависят от страны и периода и в материале не приведены.
</a:t>
            </a:r>
            <a:endParaRPr lang="en-US" sz="6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сети и интернет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сеть (школа/дом/организация)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связываются внутри одного помещения или организации: обмениваются файлами, совместно используют принтеры и получают доступ к общим ресурсам.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как глобальная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объединяет миллионы устройств по всему миру. Пользователь получает доступ к веб-ресурсам и удалённым сервисам, а также ведёт обмен сообщениями и файлами.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сервисы и дистанционное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и вычисления переносятся на удалённые серверы: удобно работать из разных устройств, сохранять версии документов и участвовать в онлайн-уроках.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базовой информационной безопасности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снижает риск взлома, заражения вредоносными программами и потери данных.
</a:t>
            </a:r>
            <a:endParaRPr lang="en-US" sz="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производительность компьютера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Производительность во многом определяется процессором: чем эффективнее он обрабатывает инструкции, тем быстрее выполняются вычисления и работа программ, особенно при многозадачности и запуске требовательных задач.
</a:t>
            </a:r>
            <a:endParaRPr lang="en-US" sz="1168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оперативная память: большой объём ОЗУ уменьшает частые обращения к накопителю и позволяет держать больше программ и вкладок активными. Это снижает «зависания» при работе и переключении между приложениями.
</a:t>
            </a:r>
            <a:endParaRPr lang="en-US" sz="1145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накопителя и видеоподсистема также влияют на скорость: SSD ускоряет загрузку системы и открытие файлов, а исправное охлаждение и отсутствие лишних фоновых процессов поддерживают стабильную работу.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компьютер изменил общество
</a:t>
            </a:r>
            <a:endParaRPr lang="en-US" sz="3666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ускорили научные расчёты и помогли автоматизировать часть производства, снизив время на обработку данных. Одновременно они расширили доступ к знаниям через учебные материалы и онлайн-ресурсы.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стали базой цифровой экономики: их применяют в банках, школах, больницах, транспорте, торговле и государственных сервисах. Поэтому компьютер воспринимается как универсальный инструмент разных сфер жизни.
</a:t>
            </a:r>
            <a:endParaRPr lang="en-US" sz="11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накопителей данных
</a:t>
            </a:r>
            <a:endParaRPr lang="en-US" sz="368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техники уменьшались задержки при доступе к файлам, а скорость работы становилась стабильнее. Это особенно заметно при запуске программ и поиске данных.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эволюции — переход от механических решений к твердотельным: SSD и флеш-память обычно дают меньше времени доступа и удобнее для мобильных задач.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параметрам отражено в учебных обобщениях. Значения на диаграмме — условная шкала для наглядности (точные цифры зависят от конкретных моделей).
</a:t>
            </a:r>
            <a:endParaRPr lang="en-US" sz="6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компьютеров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тесно связано с искусственным интеллектом: он помогает анализировать большие массивы данных, распознавать изображения и автоматизировать рутинные действия в приложениях и сервисах.
</a:t>
            </a:r>
            <a:endParaRPr lang="en-US" sz="1140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Ключевую роль играет рост энергоэффективности: процессоры и архитектуры оптимизируются так, чтобы выполнять больше задач при меньшем потреблении энергии и выделении тепла.
</a:t>
            </a:r>
            <a:endParaRPr lang="en-US" sz="114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платформы меняют подход к хранению и вычислениям: часть работы выполняется на удалённых серверах, а пользователь получает доступ к программам и файлам с разных устройств.
</a:t>
            </a:r>
            <a:endParaRPr lang="en-US" sz="1140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Перспективны также квантовые вычисления и более глубокая интеграция устройств: в результате вычислительные системы станут быстрее, компактнее и экономичнее, а пользовательский опыт — более «умным».
</a:t>
            </a:r>
            <a:endParaRPr lang="en-US" sz="11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— основа цифрового мира
</a:t>
            </a:r>
            <a:endParaRPr lang="en-US" sz="3143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объединяет аппаратные устройства, программы и сети в единую информационную систему. Его роль заметна в учебе, науке, работе, общении, развлечениях и госуслугах. Понимание принципов и безопасности — основа цифровой грамотности.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2026-05-13T18:39:41Z</dcterms:created>
  <dcterms:modified xsi:type="dcterms:W3CDTF">2026-05-13T18:39:41Z</dcterms:modified>
</cp:coreProperties>
</file>