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Междисциплинарные инновации в биологии, химии и инженерии меняют будущее.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Биотехнология и биологическое конструирование: современные направления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этапы развития биотехнологии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древних методов ферментации до современных генетических технологий: биотехнология прошла длинный путь, объединяя открытия XX века и потребности устойчивого развития.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и сферы биотехнологии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биотехнология и её значимость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направление фокусируется на изучении и изменении молекул ДНК и белков для создания новых биомедицинских продуктов. Точная работа с генами позволяет разрабатывать препараты и методы лечения.
</a:t>
            </a:r>
            <a:endParaRPr lang="en-US" sz="1069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Аграрная и промышленная биотехнологии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биотехнологий в сельском хозяйстве повышает урожайность и устойчивость растений. В промышленности применяют микроорганизмы для производства биотоплива и биоматериалов.
</a:t>
            </a:r>
            <a:endParaRPr lang="en-US" sz="1069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биотехнология и инновации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применяются живые системы для создания лекарств, вакцин и диагностики. Особое внимание уделяется персонализированной медицине и генной терапии.
</a:t>
            </a:r>
            <a:endParaRPr lang="en-US" sz="120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конструирование — это целенаправленное изменение генетического материала и клеточных механизмов для получения новых функций и свойств организмов.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Концепция биологического конструирования и примеры
</a:t>
            </a:r>
            <a:endParaRPr lang="en-US" sz="2576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служат бактерии, способные разлагать пластик, что помогает решать проблему загрязнения окружающей среды.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искусственных тканей для трансплантации открывает новые возможности в медицине, улучшая качество жизни пациентов.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Инструментарий генетической инженерии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рекомбинантной ДНК
</a:t>
            </a:r>
            <a:pPr algn="ctr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позволяет объединять гены разных организмов, создавая трансгенные структуры. Это основа биотехнологического производства лекарств и улучшения сельскохозяйственных культур.
</a:t>
            </a:r>
            <a:endParaRPr lang="en-US" sz="1162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трансгенеза и их роль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генов в организм позволяет придать ему новые свойства, например, устойчивость к вредителям или болезни. Это важная часть аграрной биотехнологии и медицинских исследований.
</a:t>
            </a:r>
            <a:endParaRPr lang="en-US" sz="1211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CRISPR/Cas9 в точном редактировании
</a:t>
            </a:r>
            <a:pPr algn="ctr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Революционный инструмент для изменения генома с высокой точностью. Используется для удаления, вставки или замены генов, что значительно ускоряет разработку новых биотехнологий.
</a:t>
            </a:r>
            <a:endParaRPr lang="en-US" sz="111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инвестиций — фармацевтика, агротехнологии и биотопливо, отражая потребности устойчивого развития.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Global Biotech Investments Report, 2023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инвестиций в мировую биотехнологию (2000–2022)
</a:t>
            </a:r>
            <a:endParaRPr lang="en-US" sz="2352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финансирования демонстрирует растущую значимость биотехнологий для экономики и науки во всем мире.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1891976"/>
            <a:ext cx="4821300" cy="1800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методов, продуктов и эффективности процесса демонстрирует преимущества современных технологий.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обеспечивают более высокую точность, скорость и управляемость результатов.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и современная биотехнология: сравнительный анализ
</a:t>
            </a:r>
            <a:endParaRPr lang="en-US" sz="1977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биотехнологических подходов, 2023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инженерия: технологии и применение
</a:t>
            </a:r>
            <a:endParaRPr lang="en-US" sz="2792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 культивирование клеточных линий позволяют получать ткани и органы для трансплантации и регенеративной медицины.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Выращивание лабораторного мяса способствует решению проблем устойчивого продовольствия и этических вопросов животноводства.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кожных трансплантатов улучшает лечение ожогов и реконструктивную хирургию.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белков и антител из клеточных культур усиливает производство медикаментов и диагностических средств.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синтетической биологии
</a:t>
            </a:r>
            <a:endParaRPr lang="en-US" sz="2666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1235100"/>
            <a:ext cx="1969500" cy="140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20 века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интеграции инженерных принципов с молекулярной биологией для создания управляемых биологических систем.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849200" y="2983100"/>
            <a:ext cx="18675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первых искусственных генетических конструкций, позволяющих управлять функциями клеток.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71750" y="2329925"/>
            <a:ext cx="17043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биофабрик, производящих ценные вещества, и внедрение бактериальных сенсоров для мониторинга среды.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892675" y="1582300"/>
            <a:ext cx="17043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применения синтетической биологии в медицине, экологии и промышленности с повышенным контролем и безопасностью.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значение продуктов биотехнологии
</a:t>
            </a:r>
            <a:endParaRPr lang="en-US" sz="2625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препараты нового поколения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Синтетический инсулин и интерфероны являются примерами биофармацевтических продуктов, которые значительно улучшили лечение заболеваний по всему миру.
</a:t>
            </a:r>
            <a:endParaRPr lang="en-US" sz="1201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 модифицированные культуры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урожайности и устойчивости растений сокращает расходы на защиту и поддерживает продовольственную безопасность в масштабах планеты.
</a:t>
            </a:r>
            <a:endParaRPr lang="en-US" sz="1201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Вакцины и биотопливо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новых вакцин обеспечивает защиту от инфекционных заболеваний, а биотопливо способствует снижению зависимости от ископаемых ресурсов.
</a:t>
            </a:r>
            <a:endParaRPr lang="en-US" sz="121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2022 году площадь посевов ГМО превысила 190 миллионов гектаров, что отражает значительное глобальное принятие биотехнологий в сельском хозяйстве для повышения эффективности.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 модифицированные организмы: мировая картина и подходы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Основными странами, культивирующими ГМО, являются США, Бразилия, Аргентина и Индия, где генетические модификации направлены на устойчивость к вредителям и климатическим стрессам.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Важным аспектом является строгая научная оценка безопасности ГМО, обеспечивающая минимальное воздействие на окружающую среду и здоровье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вопросы и вызовы безопасности в биотехнологии
</a:t>
            </a:r>
            <a:endParaRPr lang="en-US" sz="2250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Биобезопасность остаётся критическим вопросом, поскольку внедрение новых организмов может вызвать непредвиденные воздействия на экосистемы и биоразнообразие.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патентования живых организмов поднимают вопросы справедливости и доступа к биоресурсам, а также ограничивают научные исследования и инновации.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Моральные аспекты затрагивают изменения в наследственном материале, вызывающие споры о допустимости редактирования генов человека и животных.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дискуссии и законодательные меры в России и за рубежом направлены на регулирование биотехнологий, минимизацию рисков и поддержание баланса между инновациями и этикой.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достижения биотехнологии в медицине
</a:t>
            </a:r>
            <a:endParaRPr lang="en-US" sz="2524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Персонализированная терапия на основе генетических данных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позволяют создавать индивидуальные планы лечения, учитывающие генетические особенности пациента. Это повышает эффективность терапии и снижает риск побочных эффектов.
</a:t>
            </a:r>
            <a:endParaRPr lang="en-US" sz="1069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секвенирования генома для выявления наследственных заболеваний
</a:t>
            </a:r>
            <a:pPr algn="ctr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технологии помогают выявлять предрасположенности к различным патологиям на ранней стадии, что способствует своевременной профилактике и коррекции здоровья.
</a:t>
            </a:r>
            <a:endParaRPr lang="en-US" sz="1061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Вакцины нового поколения и борьба с тяжелыми заболеваниями
</a:t>
            </a:r>
            <a:pPr algn="ctr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мРНК-вакцин открыла новый этап в профилактике инфекций и лечении онкологических заболеваний, обеспечивая быстрый ответ на мутации патогенов.
</a:t>
            </a:r>
            <a:endParaRPr lang="en-US" sz="110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генетически устойчивые культуры, уменьшающие потери урожая от вредителей и неблагоприятных погодных условий, что повышает продуктивность и стабильность производства.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Биотехнологические решения для сельского хозяйства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биофертилизаторов и биоинсектицидов способствует снижению применения химических препаратов, что улучшает экологическую обстановку и качество продуктов.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примеры — 'золотой рис', обогащённый витамином А, и злаки с увеличенным содержанием белка, усиливающие питательную ценность сельхозпродукции.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2999526"/>
            <a:ext cx="8079900" cy="1625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750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Разрабатываются биоразлагаемые материалы, снижающие нагрузку на окружающую среду. Биотопливо из возобновляемой биомассы позволяет уменьшить зависимость от ископаемых ресурсов и снижает выбросы парниковых газов.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 биотехнологии: промышленность и экология
</a:t>
            </a:r>
            <a:endParaRPr lang="en-US" sz="2425" dirty="0"/>
          </a:p>
        </p:txBody>
      </p:sp>
      <p:sp>
        <p:nvSpPr>
          <p:cNvPr id="7" name="Text 2"/>
          <p:cNvSpPr txBox="1"/>
          <p:nvPr/>
        </p:nvSpPr>
        <p:spPr>
          <a:xfrm>
            <a:off x="4894375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биоремедиации активно применяются в очистке сточных вод и загрязнённых почв с помощью микроорганизмов, что способствует восстановлению экосистем и устойчивому развитию промышленности.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1881310"/>
            <a:ext cx="4228200" cy="16912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лидеры в биотехнологии и их вклад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ключевых игроков биотехнологического сектора и их главные достижения, формирующие индустрию и инновации.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рынка активно внедряют инновации, обеспечивая прогресс в медицине, сельском хозяйстве и промышленности, способствуя устойчивому развитию.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GlobalData, 2023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сотрудников сосредоточена в фармацевтическом секторе, что отражает приоритет развития лекарственных препаратов в России.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науки и высшего образования РФ, 2023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занятости в российской биотехнологической отрасли (2023 г.)
</a:t>
            </a:r>
            <a:endParaRPr lang="en-US" sz="1755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доминирование фармацевтической отрасли и выделение значительных ресурсов на аграрные и экологические направления.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стратегия и перспективы биотехнологии в России
</a:t>
            </a:r>
            <a:endParaRPr lang="en-US" sz="2029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73153"/>
            <a:ext cx="80799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2021 — Запуск программы «БиоТех2030»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Федеральная программа направлена на развитие биотехнологической отрасли с целью повышения технологической независимости и конкурентоспособности России.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770900" y="2623475"/>
            <a:ext cx="78489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2022 — Создание биотехкластеров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специализированных территорий с инфраструктурой для стартапов и исследовательских центров стимулирует инновации и кооперацию в отрасли.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1039300" y="3658950"/>
            <a:ext cx="75807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2030 — Цель стать мировым лидером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Стратегическая задача включает развитие персонализированной медицины, агробиотехнологий и биоиндустрии с интеграцией новых научных достижений.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Персонализированная медицина продолжит развиваться, применяя генные модификации и биоинженерию для точечной терапии и профилактики заболеваний.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Тенденции будущего и вызовы биологического конструирования
</a:t>
            </a:r>
            <a:endParaRPr lang="en-US" sz="2576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становится ключевым инструментом в проектировании живых биосистем, что расширяет возможности создания уникальных биоматериалов и организмов.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вызовы — этические проблемы, обеспечение биобезопасности и формирование общественного доверия через прозрачность и контроль технологий.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и биоконструирование меняют ключевые отрасли, улучшая качество жизни и экологическую устойчивость. Успех зависит от баланса инноваций, безопасности и этических норм.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Биотехнология и биологическое конструирование: путь к устойчивому будущему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2026-05-10T00:53:09Z</dcterms:created>
  <dcterms:modified xsi:type="dcterms:W3CDTF">2026-05-10T00:53:09Z</dcterms:modified>
</cp:coreProperties>
</file>