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пожары и биолого-социальные чрезвычайные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рядом: учимся замечать угрозу и действовать правильно.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опасности изучают в ОБЗР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угрозы могут возникнуть рядом с домом, школой, на даче или в походе. Понимание причин, признаков и правил поведения помогает вовремя заметить опасность и защитить себя, семью и одноклассников.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природный пожар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пожар — это неконтролируемое горение в лесу, степи, на лугу, в камышах или на торфянике. Он быстро выходит из-под контроля без помощи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три основных вида: низовой, верховой и подземный. Каждый из них опасен по-своему, потому что поражает разные слои природной среды.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распространения зависит от сухости травы и подстилки, температуры, ветра и густоты растительности. Чем суше и ветренее погода, тем быстрее растёт опасная зона.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неосторожность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пожар начинается из-за непотушенного костра, спички, окурка или сжигания сухой травы. Искры от техники и транспорта тоже могут стать причиной возгорания.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природных пожаров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и засуху риск резко возрастает. Опасность также создают грозы: молния может ударить в сухое дерево или траву и вызвать пожар.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и условия, при которых пожаров становится больше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жаркие периоды сухая растительность загорается быстрее, а ветер усложняет тушение.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пожаров приходится на лето: высокая температура и ветер усиливают риск возгораний.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ОБЗР; сезонная закономерность без конкретной статистической выборки.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80190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пожар для людей и природы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Ущерб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уничтожает деревья, траву, кустарники и места обитания животных. После пожара природе требуется много лет, чтобы восстановиться.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пожара гибнут растения, нарушается почва и исчезают места питания животных. Возврат к обычному состоянию занимает годы.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имуществу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способен повредить дома, дороги, линии связи, поля и технику. Из-за этого люди могут лишиться жилья, урожая и транспорта.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затрудняет дыхание, вызывает кашель и раздражение глаз. Особенно тяжело детям, пожилым людям и тем, у кого есть болезни дыхательных путей.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природных пожаров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горит, как выглядит пожар и насколько он опасен.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верховой и подземный пожары: они быстро распространяются или долго скрываются под землёй.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природных пожаров из курса ОБЗР.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обнаружении дыма или огня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 при обнаружении очага пожара.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биолого-социальным чрезвычайным ситуациям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ситуациям относятся эпидемии, массовые вспышки инфекций и отравления, когда число заболевших или пострадавших резко возрастает за короткое время.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может быть связана с заражением воды и продуктов питания, а также с распространением болезней между людьми и животными.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нередко происходит незаметно: через воздух, грязные руки, общие предметы, воду или пищу. Поэтому болезнь может распространяться быстро.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угрозой могут оказаться один класс, вся школа, район или даже большой город. Чем раньше заметить проблему, тем легче ограничить её распространение.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4762" y="1166417"/>
            <a:ext cx="309900" cy="275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0906" y="1155650"/>
            <a:ext cx="259875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7219" y="3032075"/>
            <a:ext cx="22275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91212" y="3032075"/>
            <a:ext cx="297000" cy="29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инфекции передаются от человека к человеку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Воздушно-капельный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попадают в воздух при кашле и чихании. Так распространяются, например, грипп и корь, особенно в закрытых помещениях.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884769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происходит через грязные руки, общие игрушки, ручки, телефоны и поверхности. Этот путь особенно опасен в классе и транспорте.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548590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Инфекция попадает в организм с загрязнённой или плохо приготовленной пищей. Опасность возрастает при нарушении правил хранения продуктов.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83650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возможно через грязную воду или лёд из ненадёжного источника. Чистая вода и соблюдение санитарных правил снижают риск.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2884772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болезни передаются при контакте с больными животными или их выделениями. Поэтому важно не трогать неизвестных животных и сообщать взрослым о риске.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 инфекций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 особенно важно помнить о воздухе, руках и общих предметах: именно с них чаще начинается цепочка заражения.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Воздушно-капельный и контактный пути наиболее привычны для детей, поэтому гигиена и проветривание дают самый заметный эффект.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санитарно-гигиеническим правилам; обобщённая схема путей передачи инфекций.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— первая защита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улицы, перед едой и после контакта с животными школьники тщательно моют руки с мылом. Это простое действие помогает не переносить микробы на лицо, еду и общие предметы в классе.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класс без лишнего риска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хорошо проветренном помещении воздух становится чище, а регулярная уборка уменьшает количество опасных частиц на партах, ручках и телефонах. У каждого должны быть свои полотенце, расчёска и посуда.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вода должны быть безопасными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должна быть хорошо приготовлена, а вода — чистой и проверенной. Если рядом есть больные люди или животные, важно не приближаться к ним без необходимости и сразу сообщать взрослым.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биолого-социальных угроз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природного пожара и биолого-социальной ЧС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показывает, чем отличаются источники опасности, признаки и меры защиты в двух распространённых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заметен сразу, а инфекция часто распространяется скрытно, поэтому в обоих случаях решают раннее обнаружение и дисциплина поведения.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курса ОБЗР; учебные примеры опасных ситуаций.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47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16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244" y="1155650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35844" y="1166417"/>
            <a:ext cx="309900" cy="275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Службы, которые помогают при опасности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Тушат огонь, защищают людей и имущество, работают на кромке пожара и не дают пламени перейти дальше. Их задача — быстро локализовать очаг и вывести людей в безопасное место.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Осматривают заболевших, оказывают помощь, назначают лечение и следят, чтобы болезнь не распространялась дальше. Для школьников особенно важно вовремя обратиться к взрослым и не скрывать симптомы.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при эвакуации, ориентируют людей в опасной зоне и поддерживают работу других служб. Они действуют там, где нужно быстро вывести пострадавших и избежать паники.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Лаборатории и санслужбы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воду, продукты и материалы, чтобы найти источник инфекции. Такие специалисты помогают понять, где возникла опасность, и принять меры до массового заражения.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охрана и авиация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 за лесами, ищут очаги возгорания и помогают тушить пожары в труднодоступных местах. Авиация особенно важна, когда к огню невозможно подойти с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чрезвычайная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опасность возникает, усиливается и ограничивается силами людей и служб.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дыме и огне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подходи к огню и не пытайся тушить большой пожар самостоятельно. Сразу уходи от очага по открытой местности, дороге или тропе, не заходя в высокую траву и густые заросли.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дым становится плотным, закрой рот и нос влажной тканью. Двигайся низко, ближе к земле, чтобы меньше вдыхать горячий воздух и продукты горения, и не возвращайся за вещами.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направление, где воздух чище и ветер не несёт дым прямо на тебя. Опаснее всего оставаться на пути огня или пытаться спрятаться там, где нет видимого выхода.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вспышке инфекции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симптомы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поднялась температура, появился сильный кашель, рвота, боль в животе или слабость, нужно сразу сказать взрослым и не идти в школу или в гости.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врач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вводят карантин, его нужно соблюдать. При ухудшении состояния обращаются к врачу, а не занимаются самолечением и не скрывают болезнь.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дома и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пользоваться своей посудой, чаще мыть руки, проветривать комнату и избегать тесных контактов. Так снижается риск заражения семьи и одноклассников.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усиливают риск чрезвычайных ситуаций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растёт не только из-за природы или микробов: поведение людей и привычки в быту тоже сильно влияют на исход.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пожаров критичны погода и неосторожность, а для инфекций — тесные контакты и слабая профилактика; человеческий фактор объединяет оба риска.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учебного курса ОБЗР о факторах риска природных пожаров и инфекционных угроз.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подготовленность уменьшает ущерб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заранее знать правила и тренироваться в школе, можно действовать без паники. Тогда на сообщение о дыме, огне или признаках болезни у нескольких людей реакция будет быстрой и точной.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план действий помогает понять, кому звонить, куда идти и как собирать необходимые вещи. Чем раньше взрослые узнают об опасности, тем меньше пострадавших и меньше времени теряется.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всегда надёжнее устранения последствий. Регулярные меры — от гигиены до внимательного отношения к погоде и окружающей обстановке — снижают риск для класса, семьи и всего района.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опасности развиваются по-разному, но требуют одного и того же: внимательности, дисциплины и быстрого сообщения взрослым. Простые правила защиты помогают сохранить здоровье, природу и безопасность окружающих.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2026-05-21T00:27:08Z</dcterms:created>
  <dcterms:modified xsi:type="dcterms:W3CDTF">2026-05-21T00:27:08Z</dcterms:modified>
</cp:coreProperties>
</file>