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побег: как стихотворение уводит от повседневности
</a:t>
            </a:r>
            <a:endParaRPr lang="en-US" sz="3035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открывает путь к миру мечты, памяти и свободы.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ухода от повседневности встречается от Античности до сегодняшних текстов. В русской поэзии его развивали Пушкин, Лермонтов, Тютчев, Есенин, Цветаева и Ахматова.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древней лирики до современной поэзии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выражение «поэтический побег»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реальный уход из места, а переход в особое внутреннее пространство, где важнее мечта, воспоминание, тишина или воображение.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такой переход узнается по образам дали, дороги, неба, моря, ночи, ветра, света и полета, которые расширяют привычный мир.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часто строится на противопоставлении: тесное и свободное, шумное и тихое, тяжелое и легкое, реальность и желаемое.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пространства свободы в стихотворении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создают ощущение свободы через небо, дорогу, берег моря или лесную тишину. Такое пространство кажется шире комнаты, улицы и школьного двора.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Деталь, которая расширяет мир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 окно, горизонт и даль. Они помогают показать, что герой смотрит дальше обычной жизни и мысленно выходит за ее пределы.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создает настроение поэтического побега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литературоведческий анализ, обобщение поэтических приемов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 и ритм особенно быстро меняют эмоциональное восприятие стихотворения.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воздействие дают природа и ритм: они сразу задают чувство простора, движения и внутреннего освобождения.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475" y="1232233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419" y="3203566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рифма как движение стиха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делает стих похожим на шаги или дыхание. Из-за этого текст воспринимается как движение, а не как неподвижное описание.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связывает строки и делает речь более музыкальной. Она помогает удерживать внимание и усиливает ощущение цельности.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часто создают ускорение, резкий поворот или чувство внезапного взлета. Так усиливается впечатление внутреннего порыва.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анафора и паузы передают волнение, ожидание или освобождение. Они помогают читателю услышать эмоцию внутри текста.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паузы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3346" y="1576525"/>
            <a:ext cx="3478309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средства, которые создают мотив ухода
</a:t>
            </a:r>
            <a:endParaRPr lang="en-US" sz="258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Приемы по-разному усиливают ощущение внутреннего движения и свободы.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мотив ухода создают образные тропы и повторы: они делают состояние героя зримым, звучащим и эмоционально убедительным.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литературоведческий анализ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убежище лирического героя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море, поле, звезды и ночное небо в поэзии часто становятся местом, где герой чувствует тишину, простор и безопасность. Природа помогает ему уйти от шума и суеты.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пространстве можно остаться наедине с собой без страха. Именно поэтому образы дороги, горизонта и сумерек так часто связаны с внутренним покоем и мечтой.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стихотворение постепенно уводит от реальности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текст меняет эмоциональное состояние читателя.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звучат в поэтическом побеге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звучат тревога, тоска или одиночество. Герой ощущает, что привычный мир слишком тесен или шумен.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образ выхода: мечта, дорога, небо, море или воспоминание. Настроение становится светлее и подвижнее.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облегчение, тихая печаль, надежда или покой. Читатель чувствует, что внутренний путь героя стал более свободным.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образы поэзии внутренней свободы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литературоведческий анализ поэтических текстов; обобщение для учебной презентации.
</a:t>
            </a:r>
            <a:endParaRPr lang="en-US" sz="78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образы не только обозначают пространство, но и помогают читателю почувствовать выход за пределы повседневности.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свободу связывают с высотой, далью и движением: именно они сильнее всего расширяют эмоциональное пространство текста.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и ее роль в создании настроения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Шипящие согласные передают тихий шорох, скрытое напряжение и ощущение ночного пространства, где каждое слово звучит осторожно и приглушенно.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Сонорные звуки делают строку мягкой и плавной, поэтому стихотворение воспринимается напевно, как спокойный внутренний разговор или тихая мечта.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Твердые, резкие сочетания усиливают тревогу, внезапность и внутренний разлом, особенно если поэт хочет передать чувство препятствия или беспокойства.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подробного пересказа звук помогает понять настроение: читатель сначала слышит тон стиха, а потом уже осознает его смысл.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окна, где начинается даль
</a:t>
            </a:r>
            <a:pPr algn="l" indent="0" marL="0">
              <a:lnSpc>
                <a:spcPct val="115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стоит у окна и смотрит туда, где город уже растворяется в сумерках. В его взгляде нет спешки: только желание тишины, в которой можно услышать самого себя и представить другой, более свободный день.
</a:t>
            </a:r>
            <a:endParaRPr lang="en-US" sz="1172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по которой уходит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идет по пустой дороге и будто оставляет позади шум, обиды и усталость. Впереди — не точная цель, а пространство, где легче мечтать, думать и не бояться остаться наедине с собой.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Закат как разговор без слов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заката человек выглядит маленьким, но не потерянным. Его молчание становится важным: в нем слышны надежда, ожидание и тихая готовность выйти за пределы привычного мира, хотя бы на мгновение.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внутренний мир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960" y="1340425"/>
            <a:ext cx="6572080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мир и поэтический мир: основные различия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лирического текста; учебное обобщение.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лирика превращает обычную действительность в пространство чувств и образов.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мир шире и свободнее: он переносит бытовую реальность в область образов, где сильнее звучат чувство, мечта и внутренний смысл.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14–15 лет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искать собственный голос и личные границы.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Психолого-педагогические особенности подросткового возраста; обобщение для учебной презентации.
</a:t>
            </a:r>
            <a:endParaRPr lang="en-US" sz="4800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возрасте стихотворение помогает назвать чувства, о которых трудно говорить вслух: смущение, одиночество, надежду и желание быть понятым.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выразительности заметнее всего в коротком стихе
</a:t>
            </a:r>
            <a:endParaRPr lang="en-US" sz="2123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литературоведческий анализ поэтической речи; учебное обобщение.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тексте один яркий образ часто работает сильнее длинного объяснения и сразу задает тон чтения.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 и ритм выделяются сильнее других приемов: они быстрее всего создают запоминающийся поэтический образ и эмоциональный импульс.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анализируется стихотворение о внутреннем бегстве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настроение текста: тревожное, мечтательное, спокойное или печальное. Это помогает понять, из какого состояния герой пытается выйти и что его тяготит.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выделяют ключевые образы — небо, дорогу, птицу, море, ночь, свет. Именно они показывают, как стихотворение строит пространство свободы и куда направлен взгляд героя.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рассматривают ритм, рифму, звукопись и финал. Концовка особенно важна, потому что она показывает: герой нашел внутренний выход или только продолжает мечтать о нем.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49244" y="994175"/>
            <a:ext cx="3619313" cy="372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8250" y="13682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голос и простая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современных текстах важнее всего звучит личное переживание. Короткие фразы и точные слова помогают говорить о чувствах без лишней сложности и пафоса.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побега в современной поэзии и песенной речи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8250" y="31154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интонация и короткая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внутреннего ухода часто соединяется с ритмом песни, строками из сети и городскими образами. Поэтому рядом легко представить наушники, свет окна и пустую улицу.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8622556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обычное переживание превращается в стихотворение
</a:t>
            </a:r>
            <a:endParaRPr lang="en-US" sz="2458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личного впечатления к поэтическому образу.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побег помогает не уйти от жизни, а увидеть ее глубже. Через образ и ритм стихотворение превращает чувство в опору, а обычный мир — в пространство надежды и свободы.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побег: слово, которое открывает свободу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2026-05-23T02:12:02Z</dcterms:created>
  <dcterms:modified xsi:type="dcterms:W3CDTF">2026-05-23T02:12:02Z</dcterms:modified>
</cp:coreProperties>
</file>