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кормят, поят и учат понимать Землю.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реки важны для людей и для знаний о Земле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 жизни человека и в изучении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нужны людям каждый день: для воды, пищи, транспорта и хозяйства. Но они важны не только как ресурс — по ним учились измерять местность, прокладывать маршруты и точнее изображать Землю.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основа жизни людей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даёт пресную воду, помогает добывать рыбу и обеспечивает удобные места для жизни. Поэтому многие поселения и первые города возникали именно на её берегах.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реки обычно удобнее для переправ, стоянок и обмена товарами. Людям проще селиться там, где рядом есть вода, плодородная земля и путь для движения.
</a:t>
            </a:r>
            <a:endParaRPr lang="en-US" sz="1211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для 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реке легче перевозить тяжёлые грузы, чем тащить их по суше. Это делало речные города важными центрами торговли и общения между разными регионами.
</a:t>
            </a:r>
            <a:endParaRPr lang="en-US" sz="1211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связывают природу и жизнь людей: они формируют долины, поймы и плодородные участки. Поэтому человек всегда учитывал их при выборе места для дома и хозяйства.
</a:t>
            </a:r>
            <a:endParaRPr lang="en-US" sz="12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Питьё, быт и повседневные нужды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вода долгое время оставалась главным источником для питья, особенно там, где не было водопровода. От её чистоты напрямую зависели здоровье и повседневная жизнь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 реки нужна для приготовления еды, стирки и уборки. В деревнях и небольших поселениях это особенно важно, потому что бытовые нужды требуют постоянного доступа к воде.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реки для полива огородов, садов и полей рядом с жильём. Это помогает выращивать урожай даже в тёплых и сухих районах.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централизованный водопровод работает плохо или его нет, река становится самым надёжным природным источником воды. Поэтому её берегам всегда уделяли особое внимание.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полей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особенно полезно там, где мало дождей. Вода из рек помогает растениям расти даже в сухом климате и делает поля более урожайными.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 и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Речную воду используют для риса, овощей, хлопка и кормовых культур. Такие посевы требуют регулярного и точного полива в течение всего сезона.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 плотины распределяют воду по полям, но их нужно использовать осторожно. Если забирать слишком много воды, река может обмелеть и пострадать вся местность.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сельское хозяйство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торговые пути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Пристань как торговый узел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 пристани подходят лодки с зерном, солью и тканями. Река заменяет длинную дорогу: груз плывёт медленно, но без тряски и больших затрат на перевозку.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берегах становились богаче, потому что к ним стекались купцы, ремесленники и товары. Речная торговля связывала соседние земли задолго до железных дорог.
</a:t>
            </a:r>
            <a:endParaRPr lang="en-US" sz="118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грузы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металлы и камень трудно везти по суше, особенно на большие расстояния. По реке такие тяжёлые грузы доставляли проще, а значит — дешевле и быстрее.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дают электричество, не сжигая топливо, но требуют осторожного выбора места и режима работы.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географии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последствия гидроэлектростанций
</a:t>
            </a:r>
            <a:endParaRPr lang="en-US" sz="221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ГЭС особенно полезны как источник энергии, но наибольшего внимания требуют изменения русла и 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речная жизнь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река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естественные берега и спокойные заводи создают условия для рыб, птиц и насекомых. В таких местах экосистема работает устойчиво и даёт людям ресурсы.
</a:t>
            </a:r>
            <a:endParaRPr lang="en-US" sz="1253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обеспечивает пищу и заработок многим семьям. Оно особенно важно там, где речная рыба остаётся доступным и привычным продуктом питания.
</a:t>
            </a:r>
            <a:endParaRPr lang="en-US" sz="1253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вода загрязняется или берега разрушаются, исчезают места обитания животных и растений. Тогда уменьшается не только число видов, но и ценность реки для человека.
</a:t>
            </a:r>
            <a:endParaRPr lang="en-US" sz="12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защищают от паводков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инженерные меры помогают уменьшить ущерб от разлива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вода проходит путь от водозабора до дома и предприятия. На каждом этапе важны очистка, контроль качества и экономное потребление.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чище вода в реке и надежнее очистка, тем устойчивее городское водоснабжение.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речной воды в город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 и природопользования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изъятие воды уже влияют на многие речные бассейны мира, поэтому защита рек стала частью заботы о здоровье людей и природных системах.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School, раздел «How much water is there on Earth?»; данные о распределении воды на Земле.
</a:t>
            </a:r>
            <a:endParaRPr lang="en-US" sz="1239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3%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составляют запасы пресной воды на Земле.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реки помогали изучать Землю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течению и изгибам русла путники понимали, куда движется путь, где есть переправа и как далеко до следующего поселения. Такие наблюдения помогали отмечать дороги на первых картах.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 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показывали, где удобнее ставить стоянки, искать воду и избегать опасных участков. Если рядом были высокие склоны или болота, это сразу отражалось в описаниях местности и маршрутов.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рассказов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разных путешественников сравнивали между собой, чтобы отделить точные наблюдения от слухов. Чем больше проверенных маршрутов проходило через реки, тем надёжнее становилось изображение страны на карте.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представления о Земле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общины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лучше всего знали окрестности своего поселения, а дальние земли представляли по рассказам. Реки и дороги связывали знакомое пространство с тем, что ещё только предстояло узнать.
</a:t>
            </a:r>
            <a:endParaRPr lang="en-US" sz="1205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горизонта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приносили сведения о новых странах, но карты оставались условными и нередко сильно отличались от реальности. Известный мир расширялся медленно, шаг за шагом.
</a:t>
            </a:r>
            <a:endParaRPr lang="en-US" sz="1205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опыт многих дорог и рек начал уточнять представления о Земле. Наблюдения стали важнее слухов, а изображения территории — более похожими на настоящую местность.
</a:t>
            </a:r>
            <a:endParaRPr lang="en-US" sz="12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первые научные идеи о форме Земли
</a:t>
            </a:r>
            <a:endParaRPr lang="en-US" sz="2682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Тени и широта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 тенью в разное время суток, учёные замечали, что на разных широтах она ведёт себя по-разному. Это подсказывало, что поверхность Земли изогнута, а не плоская.
</a:t>
            </a:r>
            <a:endParaRPr lang="en-US" sz="978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как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положению звёзд мореплаватели и учёные сравнивали разные территории и делали выводы о размере Земли. Небо помогало проверять земные наблюдения и уточнять расстояния между местами.
</a:t>
            </a:r>
            <a:endParaRPr lang="en-US" sz="978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расчёты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путешественников дополняли расчёты. Когда рассказы о берегах, реках и расстояниях совпадали с наблюдениями, идея шарообразной Земли становилась всё более убедительной.
</a:t>
            </a:r>
            <a:endParaRPr lang="en-US" sz="978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 морские маршруты расширяли круг знаний, потому что открывали новые берега и удобные точки для сравнения. Чем дальше люди путешествовали, тем точнее становились их представления о мире.
</a:t>
            </a:r>
            <a:endParaRPr lang="en-US" sz="9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вера, опыт и новые сведения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вера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книги и карты часто соединяли географию с религиозным взглядом на мир. Но рядом с символами появлялись и реальные названия рек, городов и морских путей, принесённые путешественниками.
</a:t>
            </a:r>
            <a:endParaRPr lang="en-US" sz="112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подробности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Паломники и мореплаватели видели разные страны и сравнивали их между собой. Благодаря этим наблюдениям карты постепенно становились подробнее, а неизвестных мест на них оставалось всё меньше.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торговцев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запоминали переправы, порты и речные дороги, потому что от них зависела торговля. Их рассказы помогали добавлять на карты новые берега, устья рек и важные переходы.
</a:t>
            </a:r>
            <a:endParaRPr lang="en-US" sz="11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прошли вдоль берегов новых материков и записали маршруты, течения и опасные участки. Это помогло заполнить на картах большие белые пятна и уточнить очертания суши.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вглубь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стали важными путями вглубь материков. По ним узнавали, как устроены внутренние области, где находятся крупные поселения и какие природные препятствия ждут путешественников.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уточняется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экспедиция добавляла на карту названия, линии берегов и места устьев рек. Карты переставали быть общими рисунками и всё больше напоминали точные изображения земли.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географических открытий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Новое время точность карт росла вместе с вычислениями и проверкой маршрутов на местности. Реки часто служили опорными линиями для съёмки территории и сравнения расстояний.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картографии: общеизвестные даты ключевых этапов; 1569, 1761, XIX век.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время: измерения и точные карты
</a:t>
            </a:r>
            <a:endParaRPr lang="en-US" sz="221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этапом карты становились точнее, потому что наблюдения можно было проверять измерениями и сопоставлять с реальными маршрутами.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43" y="3000196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01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изучения Земли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XIX–XX веков собирали описания рек, берегов и гор прямо на местности. Такой материал помогал уточнять карты и понимать, как разные природные объекты связаны между собой.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Фотосъёмка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позволили сравнивать местность в разные моменты времени. По снимкам можно было замечать разливы, изменение берегов и новые постройки у рек и в долинах.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Аэросъёмка открыла большой участок местности сразу. С высоты легче увидеть русла, поймы, изгибы рек и районы, где вода меняет направление или выходит из берегов.
</a:t>
            </a:r>
            <a:endParaRPr lang="en-US" sz="1052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 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показывают Землю целиком и помогают следить за паводками, засухами и загрязнением. Это особенно важно там, где реки быстро меняются и затрагивают жизнь больших городов.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понимание Земли и роль рек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Землю сначала описывали по рассказам, а затем — по измерениям и наблюдениям. Роль рек тоже расширилась: от дороги к научному ориентиру и объекту охраны.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становились способы наблюдения, тем надёжнее были карты и тем внимательнее люди относились к рекам как к важной части природы.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материала 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не только помогают людям жить, но и учат внимательнее смотреть на Землю. От первых путей и карт до спутниковых снимков они оставались ключом к знаниям и ответственности.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ключ к пониманию Земли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2026-07-26T19:43:42Z</dcterms:created>
  <dcterms:modified xsi:type="dcterms:W3CDTF">2026-07-26T19:43:42Z</dcterms:modified>
</cp:coreProperties>
</file>