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 сидел под партой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школьная история о скуке, шалости и важном уроке.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началось на обычном уроке литературного чтения в тихом классе начальной школы. На партах лежали тетради и учебники, рядом сидели одноклассники, и ничто не обещало приключений.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урок, необычная затея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появилась эта затея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тянулся долго, и герою стало скучно. Он начал думать, как бы хоть немного спрятаться от внимания и переждать трудный момент.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партой ему показалось безопасно и почти по-волшебному. Будто там можно стать незаметным, как маленький шпион, и никто ничего не заметит.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взрослого это выглядит смешно, а для первоклассника — почти настоящий план. Иногда детская идея кажется очень серьёзной, пока не попробуешь её на деле.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опустился вниз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тихо съехал со стула, стараясь двигаться очень осторожно. Он хотел исчезнуть незаметно, поэтому сначала почти никто не понял, что он задумал.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сосед по парте всё же заметил странное движение. Под столом уже виднелась фигура героя, а парта и стул выглядели так, будто сейчас начнут смеяться.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укрытие выглядит смешно со стороны, но совсем не подходит для урока. Маленькая шалость сразу перестаёт казаться удачной идеей.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оказалось под партой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Оказалось, что под партой совсем тесно. Колени упираются, спина быстро устаёт, а сидеть ровно там почти невозможно даже несколько минут подряд.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это кажется тайным и забавным местом. Но внутри нет ни удобства, ни покоя, только неловкость и желание скорее выбраться обратно.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шалость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на обычном уроке в школьном классе.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отреагировал класс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не сразу поняли, что происходит. Кто-то поднял брови, кто-то замер на секунду, а потом все начали смотреть в одну сторону.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удивление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рядам быстро пошли короткие шёпоты. Одноклассники переглядывались, словно обсуждали маленькую тайну, хотя всё было видно прямо в классе.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шёпоты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кто-то не удержался и тихо засмеялся. За ним захихикали другие, и в классе стало шумно, но без злости.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трудно сдержать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со смехом пришло и смущение. Все поняли, что шутка получилась слишком заметной, а урок из-за неё ненадолго остановился.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Неловкая общая пауза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взгляд на ряд парт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посмотрел на учеников и сразу заметил странность: одного ребёнка почти не видно за партой. Лицо у него оставалось спокойным, без сердитости.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замечает пропажу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классе на одну секунду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столом виднелись ноги, и в классе на мгновение стало очень тихо. Потом все поняли, что шалость раскрыта, и стали ждать, что будет дальше.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выбраться обратно трудно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Спрятаться легко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казалось простой игрой. Герой быстро оказался под партой и думал, что это будет забавно и незаметно.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неудобство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мгновений стало тесно и неловко. Нужно было следить за руками, ногами и не задеть стул или тетрадь.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Вернуться непросто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Выбраться обратно оказалось сложнее, чем спрятаться. Маленькая шалость сразу превратилась в хлопотное и очень заметное дело.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чувствовал герой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ему было смешно и немного интересно. Он думал, что всё получится легко, а под партой можно посидеть совсем незаметно.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пришло смущение. Когда одноклассники начали смотреть в его сторону, шутка уже не казалась такой удачной и весёлой.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стыд, потому что стало ясно: он мешает уроку и привлекает к себе слишком много внимания. Хотелось скорее всё исправить.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осталось желание снова стать обычным учеником. Герой понял, что честно сказать о скуке было бы проще и умнее.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сцена со стороны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Парта, из-под которой всё видно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взгляд в классе всё обычно: ровные парты, тетради, пенал и учебник на столе. Но под одной партой торчат ботинки, и именно это сразу делает сцену смешной. Весь класс будто замер, чтобы понять, как ученик вообще туда устроился.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который не ждёт сюрпризов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стоят окна, на стене висит доска, а возле парт лежат рюкзаки. Одноклассники сидят с яркими тетрадями и смотрят в одну сторону. Поэтому маленькая шалость особенно заметна: среди обычного урока вдруг появляется очень странная картина.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анекдот без злости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стороны всё выглядит как короткая смешная история, где никто не хочет ссориться. Учитель видит неожиданную картину, дети сдерживают улыбки, а ученик прячется не слишком удачно. Сцена получается доброй, живой и очень похожей на настоящий класс.
</a:t>
            </a:r>
            <a:endParaRPr lang="en-US" sz="10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было поступить лучше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спокойного поведения на уроке, если стало скучно или неудобно.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04408"/>
            <a:ext cx="521700" cy="46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325" y="1584875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история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всем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нужны не для строгости, а для порядка и спокойствия. Когда каждый сидит на своём месте, урок идёт ровно, а учиться становится легче и безопаснее.
</a:t>
            </a:r>
            <a:endParaRPr lang="en-US" sz="1354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трудностях лучше 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скучно, тревожно или неудобно, важно сказать об этом словами. Так взрослый быстрее поймёт проблему и поможет без лишних смешных неприятностей.
</a:t>
            </a:r>
            <a:endParaRPr lang="en-US" sz="1318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ученика — за партой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партой тесно и неудобно, а значит, шалость быстро превращается в испытание. История мягко показывает, что лучше оставаться на своём месте и не мешать классу.
</a:t>
            </a:r>
            <a:endParaRPr lang="en-US" sz="1304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должен быть добрым
</a:t>
            </a:r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ситуация может поднять настроение, если никто не обижается. Эта история учит смеяться по-доброму и помнить, что чужая неловкость не должна становиться бедой.
</a:t>
            </a:r>
            <a:endParaRPr lang="en-US" sz="12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запоминается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44936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Скучный урок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очень обычно: класс, парты, тетради и длинный урок. Именно такая знакомая обстановка делает историю близкой каждому первокласснику.
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2669973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идея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Герою приходит в голову спрятаться под партой. Эта мысль кажется почти волшебной и сразу вызывает улыбку.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9057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Шалость быстро замечают одноклассники и учитель. Вместо тайны получается смешной и немного неловкий момент.
</a:t>
            </a:r>
            <a:endParaRPr lang="en-US" sz="995" dirty="0"/>
          </a:p>
        </p:txBody>
      </p:sp>
      <p:sp>
        <p:nvSpPr>
          <p:cNvPr id="13" name="Text 5"/>
          <p:cNvSpPr txBox="1"/>
          <p:nvPr/>
        </p:nvSpPr>
        <p:spPr>
          <a:xfrm>
            <a:off x="71111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возвращается на место, а история заканчивается понятным уроком. Поэтому её легко пересказать и вспомнить позже.
</a:t>
            </a:r>
            <a:endParaRPr lang="en-US" sz="9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 для рисунка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забавно смотрятся мелочи, которые делают сцену живой: выпавший ластик, край тетради, накренившийся стул и ботинок, который никак не удаётся спрятать. Такие детали сразу показывают, что шалость была совсем рядом.
</a:t>
            </a:r>
            <a:endParaRPr lang="en-US" sz="1531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смешнее, когда вокруг всё выглядит обычно: доска, окна, рюкзаки и аккуратные учебники на столах. На этом спокойном фоне одна странная пара ног под партой выглядит очень заметно и немного нелепо.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избежать неловкости на уроке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и спокойный вариант поведения, если стало скучно или трудно сосредоточиться.
</a:t>
            </a:r>
            <a:endParaRPr lang="en-US" sz="15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попытка спрятаться сделала героя самым заметным в классе.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шалость быстро превращает тайную затею в общий смех: чем сильнее ученик хочет исчезнуть, тем быстрее его замечают все вокруг.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рассказа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вывод учит доброте: смеяться можно, но не нужно обижать другого человека. Хороший смех делает класс дружнее, а не превращает чью-то неловкость в беду.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смеха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вывод простой: в классе важно сидеть на своём месте и слушать урок. Тогда всем легче учиться, а день проходит спокойно и без лишних приключений.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вывод тоже важен: если стало скучно, тревожно или неудобно, лучше сказать об этом честно. Несколько слов учителю помогают решить проблему быстрее, чем любая шалость.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школьного приключения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снова за партой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ученик уже сидит как положено, немного смущённый, но спокойный. Учебник лежит перед ним, стул стоит ровно, а под партой больше ничего не прячется. Класс постепенно возвращается к обычному уроку.
</a:t>
            </a:r>
            <a:endParaRPr lang="en-US" sz="1351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класс после смешного момента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успокаиваются, рюкзаки стоят у стен, а на лицах остаются лишь добрые улыбки. Учитель смотрит спокойно и без злости, потому что всё закончилось хорошо. Сцена снова становится обычной и уютной.
</a:t>
            </a:r>
            <a:endParaRPr lang="en-US" sz="13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смешит, потому что почти каждому школьнику знакомо желание спрятаться от скуки. Но она напоминает: в классе важны порядок, честность и умение сказать о трудности словами.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2026-05-24T01:43:12Z</dcterms:created>
  <dcterms:modified xsi:type="dcterms:W3CDTF">2026-05-24T01:43:12Z</dcterms:modified>
</cp:coreProperties>
</file>