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и его размещение на Земле: ключевые вопросы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на планете живёт более 8 миллиардов человек. Где и почему — вопросы нашего времени.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роста населения Земли: важные этапы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численность человечества увеличивалась медленно. С 1804 года, когда впервые достигли 1 миллиарда, рост ускорился благодаря медицине и улучшению жизни. В XXI веке прирост замедлился, но остаётся значительным в некоторых регионах.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населения XX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население составляло около 1,6 млрд человек. К середине века оно выросло до 2,5 млрд из-за улучшения медицины и снижения смертности.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2000 году население достигло 6 млрд. Особенно быстрый рост произошёл после Второй мировой войны — ежегодно прибавлялось свыше 80 миллионов человек.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населения: как считают и что сравнивают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рассчитывается как число человек на 1 км². Примеры показывают огромные различия между странами и регионами.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варьируется от экстремально высокой в небольших государствах до очень низкой в обширных и суровых регионах.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2023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Топ-5 стран по численности населения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— лидер по населению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население Индии превысило 1,42 миллиарда. Это связано с высокой рождаемостью и обширной территорией, где сконцентрированы многочисленные города и сельские районы.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демографический вызов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второй в мире по населению — около 1,41 миллиарда. Последние десятилетия политика ограничения рождаемости замедлила прирост, но страна остаётся крупнейшей по численности.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9 месте в мире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составляет около 146 миллионов человек. Распределение сильно неравномерно: плотность высока в европейской части, а в Сибири и на Дальнем Востоке мало жителей из-за климата.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полностью лишена постоянного населения — здесь лишь исследовательские станции. Климат крайне суров и не подходит для жизни.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 с плотностью менее 0,03 чел./км² — огромный остров с малочисленным населением из-за холода и ледяных плато.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Сахара и Калахари, а также северные тундры России и Канады — зоны, где из-за экстремальных природных условий и отсутствия воды люди почти не проживают.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Малозаселённые и незаселённые территории мира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большинство людей? Основные районы расселения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густонаселённые районы сосредоточены вдоль крупных рек — Ганг, Янцзы, Нил и Амазонка, обеспечивающих воду и плодородность почв.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Юго-восток Китая, Индия, Япония, Западная Европа и восточное побережье США привлекают благодаря мягкому климату, развитой инфраструктуре и экономическим возможностям.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населения: темпы урбанизации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горожан постоянно увеличивается, что требует развития новых систем жизнеобеспечения и транспорта.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меняет социальную структуру и предъявляет повышенные требования к ресурсам и экологии.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ООН, 2023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432487"/>
            <a:ext cx="4782600" cy="29258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 численности населения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сильно различаются по численности: от больших с сотнями миллионов до малых с тысячами жителей.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населении отражают исторические, географические и экономические особенности стран.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банк, 2023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мира: где живёт больше всего людей?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— крупнейший мегаполис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японском городе Токио проживает около 37 миллионов человек, что делает его самым густонаселённым мегаполисом мира. Быстрый рост создаёт серьёзные вызовы для инфраструктуры.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Дели: быстрый рост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Индии, Дели, за последние десятилетия увеличилась до 32 миллионов жителей. Миграция и высокая рождаемость приводят к проблемам с транспортом и жильём.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крупнейший город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насчитывает около 12,7 миллиона жителей. Быстрый рост города требует модернизации транспортных систем и расширения социальной инфраструктуры.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 континентам: где людей больше всего?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не просто самая густонаселённая, там сосредоточены крупнейшие страны по численности и много мегаполисов.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половины жителей Земли живут в Азии, при этом Африка быстро увеличивает долю населения благодаря высокому приросту.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данные на 2023 год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в России: особенности и примеры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население России составляет около 146 миллионов человек. Максимальная плотность наблюдается в европейской части страны, включая Москву и Санкт-Петербург.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отдалённых регионах Сибири, Дальнего Востока и Крайнего Севера проживает значительно меньше людей из-за сурового климата и сложной транспортной инфраструктуры.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обусловлен высокой рождаемостью и снижением смертности, особенно выраженным в странах Азии и Африки.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рост и сокращение населения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населения наблюдается в ряде европейских стран и Японии, где преобладает низкая рождаемость и демографическое старение.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также влияет на численность: регионы с экономическими трудностями теряют жителей, а привлекательные для работы территории их приобретают.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развитых странах, таких как Германия и Япония, рождаемость остается низкой, но продолжительность жизни высокая, что ведет к старению населения.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развивающихся странах, например, в Нигерии и Индии, рождаемость традиционно высока, что обеспечивает быстрый прирост численности населения.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высокая смертность в бедных регионах снижает общий рост населения в условиях слабой медицинской инфраструктуры.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роста населения от уровня жизни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— процесс постепенного снижения рождаемости и смертности, связанный с улучшением уровня жизни и медицинского обслуживания.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743"/>
            <a:ext cx="3513000" cy="3324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неравномерно: главные причины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379575" y="1852125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значительно влияет на расселение: теплые и умеренные регионы привлекают больше людей из-за удобства жизни и возможностей сельского хозяйства.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4379575" y="3219281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важны природные ресурсы и транспортная доступность: плодородные земли и хорошо связанные с остальным миром территории заселяются плотнее.
</a:t>
            </a:r>
            <a:endParaRPr lang="en-US" sz="11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населения: почему и куда переезжают люди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мигрируют внутри стран, чтобы найти работу и улучшить качество жизни, часто переезжая из деревень в города.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миграции происходят из-за экономических причин, образования или конфликтов, как сдвиг населения в Европу после 2022 года.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населения в крупных городах создает транспортные заторы и перегружает инфраструктуру, снижая качество жизни.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из-за неравномерного расселения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дефицит жилья становятся острыми проблемами мегаполисов по всему миру.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маленьких населённых пунктах массовый отток жителей приводит к упадку социальных объектов и закрытию школ и больниц.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 регионов усложняет планирование и развитие транспортной, образовательной и медицинской сети.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жители имеют лучший доступ к медицинским услугам, образованию и вакансиям, что положительно влияет на уровень жизни.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размещения людей на качество жизни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сельских и малонаселённых зонах инфраструктура слаба: дороги труднопроходимы, школ и больниц меньше, что снижает качество жизни.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северные и восточные регионы теряют население из-за жёстких климатических условий и экономических трудностей.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населения планеты: чего ожидать?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продолжит расти в населении, особенно в странах Африки и Юго-Восточной Азии с высоким естественным приростом.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превысит 60%, города будут расширяться, требуя модернизации инфраструктуры и экологии.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 транспорта поможет оптимизировать распределение ресурсов для растущего населения.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2050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Ожидается население Земли около 9,7 млрд человек, что создаст вызовы для устойчивого развития и качества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и важность изучения численности и расселения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неравномерен, зависит от экологии, экономики и ресурсов. Знание этих процессов помогает решать глобальные социальные и экологические задачи.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2026-05-11T00:16:55Z</dcterms:created>
  <dcterms:modified xsi:type="dcterms:W3CDTF">2026-05-11T00:16:55Z</dcterms:modified>
</cp:coreProperties>
</file>