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7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Раскольникова: смысл, логика и нравственный крах
</a:t>
            </a:r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силы, доведённая до преступления.
</a:t>
            </a:r>
            <a:endParaRPr lang="en-US" sz="38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 наказание» выходит в 1866 году, когда Россия спорит о бедности, реформах и границах морали. Достоевский показывает, как смелая мысль, оторванная от сострадания, способна превратиться в оправдание насилия и разрушить самого человека.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эпоха: почему эта идея возникла именно тогда
</a:t>
            </a:r>
            <a:endParaRPr lang="en-US" sz="2355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делит людей на тех, кто обязан подчиняться закону, и тех, кому будто бы позволено его переступить ради «высшей цели».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схеме история движется усилиями избранных, а большинство превращается в фон для чужих решений и жертв.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опасна тем, что человеческая жизнь перестаёт быть безусловной ценностью: её начинают оценивать как средство.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людей на «обыкновенных» и «необыкновенных»
</a:t>
            </a:r>
            <a:endParaRPr lang="en-US" sz="223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важна: именно в эпоху острых споров герой формулирует свою теорию как интеллектуальное оправдание преступления.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роман был опубликован и впервые поставил вопрос о «праве» на насилие в центре сюжета.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1866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«Преступление и наказание»; история публикации романа, 1866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комната и тесная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Достоевского постоянно сжимает человека: жар, духота, узкие лестницы и грязные дворы создают ощущение невозможности свободно дышать. В такой среде Раскольников замыкается в себе, а его размышления становятся всё резче и мрачнее.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унижения и долгов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Кабаки, бедность, случайные встречи и унизительная зависимость от денег делают жизнь в романе особенно тяжёлой. Петербург не просто окружает героя, а подталкивает его к ощущению тупика, где абстрактная идея начинает казаться выходом из реальности.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где легко потерять меру
</a:t>
            </a:r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Мрачный городской пейзаж усиливает внутренний разлад Раскольникова. Чем сильнее он отрывается от людей, тем легче ему принять холодную логику, в которой живого человека заменяет расчёт и самооправдание.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город духовного давления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Нищета Раскольникова делает его особенно чувствительным к чужому страданию, но одновременно рождает раздражение и чувство унижения, которое требует мысленного превосходства.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несправедливость как источник идеи
</a:t>
            </a:r>
            <a:endParaRPr lang="en-US" sz="2265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Сонечки убеждает героя, что слабые вынуждены расплачиваться за чужую жестокость, хотя сами не несут за неё вины.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сострадания и обиды вырастает опасная мысль: если мир несправедлив, значит, сильный вправе сам переписать его законы.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семьи Мармеладовых показывает мир, где бедность лишает человека выбора, а достоинство приходится сохранять ценой жертвы и стыда.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теория держится не на одной идее, а на смеси гордости, страха, жалости и самообмана.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собственной логики теория нестабильна: её подтачивает совесть, которая не позволяет герою поверить в оправданность насилия.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роману Ф. М. Достоевского «Преступление и наказание»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теорию Раскольникова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теории на практике: убийство и его последствия
</a:t>
            </a:r>
            <a:endParaRPr lang="en-US" sz="2221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решает проверить себя и доказать право на исключительность. Преступление кажется ему способом подтвердить теорию делом, а не словами.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убивает старуху-процентщицу, но вместе с ней погибает Лизавета. Случайная жертва разрушает иллюзию точного расчёта и показывает неконтролируемость насилия.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преступления приходят страх, лихорадка и отчуждение. Герой уже не чувствует себя победителем: теория оборачивается внутренним распадом и мучительным одиночеством.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каждая цель теории оборачивается противоположным результатом.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Фактический результат полностью опровергает замысел: насилие не решает проблем, а умножает страдание и разрушает личность.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 теории и реальный итог преступления
</a:t>
            </a:r>
            <a:endParaRPr lang="en-US" sz="263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психологическая логика романа Ф. М. Достоевского «Преступление и наказание»
</a:t>
            </a:r>
            <a:endParaRPr lang="en-US" sz="11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 забитой лошади как нравственный протест
</a:t>
            </a:r>
            <a:endParaRPr lang="en-US" sz="264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показывает, что в Раскольникове жива жалость к беззащитному существу. Его ужас перед мучением лошади выдаёт нравственную чувствительность, которую теория не может уничтожить.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сострадание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бессмысленного избиения вызывает у героя внутреннее отторжение. Подсознание как будто заранее возражает против логики убийства, основанной на пользе и расчёте.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против жестокости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становится знаком того, что разум и совесть не совпадают. Наяву Раскольников строит холодную схему, но внутри него уже действует противоположная моральная сила.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Раздвоение сознания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лошади напоминает, что герой ещё способен чувствовать чужую боль. Именно эта способность открывает путь не к оправданию преступления, а к покаянию.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возвращение к человечности
</a:t>
            </a:r>
            <a:endParaRPr lang="en-US" sz="12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после преступления: распад уверенности
</a:t>
            </a:r>
            <a:endParaRPr lang="en-US" sz="2821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Раскольников не чувствует освобождения: его преследуют тревога, лихорадка и мучительное ожидание разоблачения, а сон уже не успокаивает, а оголяет внутренний надлом.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удара, погони и возвращения к месту преступления показывают, что сознание героя не принимает совершённое и снова и снова воспроизводит травму.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Теория, обещавшая холодную свободу сильной личности, оборачивается нервным истощением: мысль о «праве» исчезает, когда на её место приходит страх и раздвоение.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сон становится не уходом от реальности, а формой нравственного суда, который непрерывно напоминает герою о вине и невозможности самооправдания.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краху: путь теории Раскольникова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развитие мысли героя от социальной обиды к преступлению, затем к внутреннему распаду, признанию вины и духовному перелому.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 действует через разговор, иронию и психологическое давление, постепенно лишая героя уверенности в собственной правоте и подводя его к осознанию нравственного поражения.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Порфирий Петрович и разоблачение логики героя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Порфирий Петрович не ограничивается поиском улик: он внимательно читает характер Раскольникова, замечает его гордость, нервозность и неустойчивость, которые выдают внутреннюю слабость теории.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важным становится внутреннее разоблачение: Раскольников понимает, что не выдержал испытания собственной идеей и не смог стать тем, кем хотел себя представить.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Мармеладова как нравственная альтернатива
</a:t>
            </a:r>
            <a:endParaRPr lang="en-US" sz="2309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показывает иной путь: она живёт в унижении, но не оправдывает жестокость и не ставит себя выше других; её сила — в сострадании, терпении и готовности разделить чужую боль.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истории о воскрешении Лазаря связывает её образ с надеждой на духовное возрождение: рядом с Соней особенно ясно видно, что истинная мощь человека выражается не в насилии, а в любви.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жёсткая пара противопоставлений превращает философский вопрос в нравственный суд: герой либо допускает себя к насилию, либо признаёт собственную слабость.
</a:t>
            </a:r>
            <a:endParaRPr lang="en-US" sz="1514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полюса, между которыми Раскольников пытается измерить собственную ценность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«Преступление и наказание»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одну причину, а их наложение: внешняя беда усиливает внутренний разлад, а гордость делает героя особенно уязвимым к собственным мыслям.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совесть и страх: именно они быстрее всего разрушают самоуверенность Раскольникова и делают теорию психологически неустойчивой.
</a:t>
            </a:r>
            <a:endParaRPr lang="en-US" sz="157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по роману Ф. М. Достоевского «Преступление и наказание»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внутреннего кризиса героя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Раскольникова и христианская этика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покаяние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спасение связано не с самоутверждением, а с признанием вины, состраданием и готовностью принять правду о себе без гордыни.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Заповедь и мера жизни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этика утверждает равную ценность каждого человека и запрещает убийство как нравственно недопустимое действие, независимо от предполагаемой пользы.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личности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романа показывает, что обновление возможно только через любовь, покаяние и возвращение к людям, а не через право сильного.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предупреждает: любая идеология, обещающая «общее благо» ценой отдельных жизней, опасна, потому что легко превращает человека в средство, а не в цель.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остаётся современной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Раскольникова напоминает, что нравственный выбор начинается с мысли: оправдание жестокости рождается раньше поступка, когда исчезает уважение к личности.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современного читателя это важный урок критического мышления: даже убедительная формула не освобождает от ответственности за человеческую жизнь.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Раскольникова работает как сюжетный двигатель: именно она запускает преступление, допросы, сомнения и всё дальнейшее движение романа к развязке.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смысл теории в романе
</a:t>
            </a:r>
            <a:endParaRPr lang="en-US" sz="2742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абстрактный расчёт не отменяет внутренней правды личности: болезнь, страх и отчуждение становятся следствиями нравственного разрыва.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художественного опыта ясен: насилие разрушает прежде всего самого преступника, потому что человек не может безнаказанно жить против собственной совести.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это философский эксперимент Достоевского: может ли идея власти без морали выдержать столкновение с живой совестью и человеческой болью.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6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теории — начало возрождения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Раскольников убеждается, что гордая идея не может заменить совесть: преступление приносит не силу, а страх, одиночество и боль, открывая путь к покаянию и духовному обновлению.
</a:t>
            </a:r>
            <a:endParaRPr lang="en-US" sz="436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2026-05-23T10:00:16Z</dcterms:created>
  <dcterms:modified xsi:type="dcterms:W3CDTF">2026-05-23T10:00:16Z</dcterms:modified>
</cp:coreProperties>
</file>