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квадрата суммы и разности
</a:t>
            </a:r>
            <a:endParaRPr lang="en-US" sz="2223" dirty="0"/>
          </a:p>
        </p:txBody>
      </p:sp>
      <p:sp>
        <p:nvSpPr>
          <p:cNvPr id="7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формулы, которые помогают быстро раскрывать скобки и проверять знаки.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обозначают a и b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a и b могут быть числами, буквами или выражениями в скобках. Формулы работают как тождества: равенство сохраняется при любых допустимых значениях.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эти формулы
</a:t>
            </a:r>
            <a:endParaRPr lang="en-US" sz="2223" dirty="0"/>
          </a:p>
        </p:txBody>
      </p:sp>
      <p:sp>
        <p:nvSpPr>
          <p:cNvPr id="11" name="Text 2"/>
          <p:cNvSpPr txBox="1"/>
          <p:nvPr/>
        </p:nvSpPr>
        <p:spPr>
          <a:xfrm>
            <a:off x="323725" y="1747050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счёт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позволяют быстро раскрывать скобки без длинного перемножения. Вместо двух действий сразу получается удобный трёхчленный многочлен, который легче читать и сравнивать.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23725" y="2573683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выражений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упрощают выражения и помогают приводить подобные слагаемые. Это особенно полезно, когда в записи много букв, коэффициентов и скобок.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23725" y="3400316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помогают проверять вычисления и замечать ошибки со знаками. Если результат не совпадает со схемой, значит, где-то допущена неточность.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23725" y="4226950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решении задач они экономят время и делают преобразования аккуратнее. Особенно удобно применять их в разложении многочленов и сокращении записей.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87840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Напоминание об обозначениях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232400"/>
            <a:ext cx="2779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означают буквы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a и b могут быть не только числами, но и буквами, одночленами или целыми выражениями. Формула остаётся верной для всех допустимых значений.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182100" y="1232400"/>
            <a:ext cx="2779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важны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относится ко всей скобке целиком, а не только к первому слагаемому. Поэтому важно внимательно читать запись до раскрытия скобок.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184200" y="1232400"/>
            <a:ext cx="2779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теряй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скобки потерять, смысл выражения меняется. Тогда меняется и ответ, поэтому при преобразованиях нужно сохранять исходную структуру записи.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через раскрытие скобок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раскрытие произведения двучлена на двучлен
</a:t>
            </a:r>
            <a:endParaRPr lang="en-US" sz="112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518933"/>
            <a:ext cx="5253300" cy="14832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Табличное умножение двучлена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каждого члена на каждый получается четыре произведения. Два средних слагаемых одинаковы, поэтому их можно объединить.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члены совпадают, значит ab + ba = 2ab.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скобок (a+b) (a+b).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квадрата со стороной a+b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37900" y="188692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квадрат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Весь квадрат удобно разбить на большой квадрат со стороной a и добавить части, связанные с b. Так видно, что формула описывает обычную геометрическую фигуру.
</a:t>
            </a:r>
            <a:endParaRPr lang="en-US" sz="1103" dirty="0"/>
          </a:p>
        </p:txBody>
      </p:sp>
      <p:sp>
        <p:nvSpPr>
          <p:cNvPr id="11" name="Text 3"/>
          <p:cNvSpPr txBox="1"/>
          <p:nvPr/>
        </p:nvSpPr>
        <p:spPr>
          <a:xfrm>
            <a:off x="3209263" y="188690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прямоугольника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одинаковых прямоугольника a×b дают одинаковые площади. Именно поэтому в формуле появляется удвоенное произведение, а не одно слагаемое.
</a:t>
            </a:r>
            <a:endParaRPr lang="en-US" sz="1103" dirty="0"/>
          </a:p>
        </p:txBody>
      </p:sp>
      <p:sp>
        <p:nvSpPr>
          <p:cNvPr id="12" name="Text 4"/>
          <p:cNvSpPr txBox="1"/>
          <p:nvPr/>
        </p:nvSpPr>
        <p:spPr>
          <a:xfrm>
            <a:off x="6080613" y="188690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Последняя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Малый квадрат b×b завершает разбиение. Вместе все части точно покрывают площадь квадрата со стороной a+b без пропусков и наложений.
</a:t>
            </a:r>
            <a:endParaRPr lang="en-US" sz="110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квадрата суммы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323725" y="1747050"/>
            <a:ext cx="36876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общую запись: квадрат суммы всегда раскладывается на три слагаемых. Сначала идёт квадрат первого числа или выражения.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23725" y="2913675"/>
            <a:ext cx="36876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член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появляется удвоенное произведение a и b. Этот член показывает, что смешанных произведений в раскрытии два и они складываются.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23725" y="4080300"/>
            <a:ext cx="36876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шаг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остаётся квадрат второго числа или выражения. Если внутри скобок был плюс, то перед 2ab тоже стоит плюс.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примере средний член показывает удвоенное произведение x и 3, а квадрат числа даёт девятку.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(x+3)² = x² + 2·x·3 + 3².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6x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в средней части раскрытия скобок.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возводить в квадрат весь первый множитель, иначе меняется первый член и ответ становится неверным.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Алгебраическая формула квадрата суммы.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4a²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при правильном возведении в квадрат выражения 2a.
</a:t>
            </a:r>
            <a:endParaRPr lang="en-US" sz="237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раскрытия скобок остаётся три слагаемых: это помогает быстро проверить ответ и увидеть, что средний член образуется из двух одинаковых произведений.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Алгебраическое тождество (a+b)^2 = a^2 + 2ab + b^2.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слагаемых остаётся после раскрытия квадрата суммы.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коротких примера достаточно, чтобы запомнить общий порядок: квадрат первого, затем удвоенное произведение, потом квадрат второго.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Алгебраическое тождество и учебные примеры по теме.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 помогают закрепить правило без перегрузки.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через раскрытие скобок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раскрытия скобок для квадрата разности.
</a:t>
            </a:r>
            <a:endParaRPr lang="en-US" sz="112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00" y="1692326"/>
            <a:ext cx="8784000" cy="14984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Табличное умножение с минусом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двучлена на двучлен важно отследить знаки в каждой клетке таблицы: именно они определяют знак среднего члена.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средних произведения отрицательны и дают сумму -2ab, а произведение двух отрицательных множителей остаётся положительным.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Алгебраическое тождество (a-b)^2 = a^2 — 2ab + b^2.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квадрата со стороной a-b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1000" y="1642521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вычитаем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квадрат со стороной a состоит из всей площади, а полосы шириной b показывают, что из него нужно вычесть две прямоугольные части a×b.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683472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возвращаем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Кусочек b×b в углу оказывается вычтен дважды, поэтому его нужно вернуть обратно. Так появляется положительный квадрат b² в конце формулы.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58450" y="3724422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 рисунке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Вся схема наглядно объясняет, почему в записи остаются три части: a², -2ab и b². Геометрия помогает не путаться в знаках.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остаются три части: первая и третья положительны, а средняя меняет знак. Так формула сразу показывает разницу между суммой и разностью.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Алгебраическое тождество (a-b)^2 = a^2 — 2ab + b^2.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слагаемых содержит квадрат разности после раскрытия скобок.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4 удобно для проверки: его квадрат даёт 16, а средний член строится как удвоенное произведение x и 4. Это быстрый способ увидеть знак минуса.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Алгебраическое преобразование (x-4)^2 = x^2 — 8x + 16.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из квадрата второго слагаемого.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5 в квадрате даёт 25, а порядок множителей не меняет результат. Это помогает помнить, что разность остаётся той же при перестановке слагаемых.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Алгебраическое преобразование (5-a)^2 = 25 — 10a + a^2.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из квадрата числа в начале выражения.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минус перед скобкой меняет знаки всех членов после раскрытия. Поэтому важно сначала найти квадрат внутри, а потом применять внешний знак.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раскрытия скобок и распределительное свойство умножения.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знак способен изменить все слагаемые после скобки.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стоит запомнить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формулы помогают быстро раскрывать скобки, проверять вычисления и видеть знаки без длинных перемножений. Если помнить три слагаемых и контролировать средний член, ошибок станет заметно меньше.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2026-07-25T08:59:43Z</dcterms:created>
  <dcterms:modified xsi:type="dcterms:W3CDTF">2026-07-25T08:59:43Z</dcterms:modified>
</cp:coreProperties>
</file>