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биогеоценозах: причины, механизмы и последствия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системы изменяются и сохраняют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объединяет организмы, почву, воду, воздух и климат в единую взаимосвязанную систему, где изменение одного элемента немедленно отражается на остальных.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Биогеоценоз: целостная живая система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локальное изменение запускает цепную реакцию: перестраиваются связи между видами, ярусность и распределение биомассы.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изменившийся компонент способен нарушить равновесие всей системы.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экологии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точную статистику, а типичное соотношение факторов, которые чаще всего нарушают устойчивость природных комплексов.
</a:t>
            </a:r>
            <a:endParaRPr lang="en-US" sz="112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экологии
</a:t>
            </a:r>
            <a:endParaRPr lang="en-US" sz="1007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обычно создают хозяйственная деятельность и климатические сдвиги, тогда как природные и биотические факторы действуют локальнее.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изменений в биогеоценозах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как форма ритмичности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светового дня активизируются рост растений, цветение и опыление. В это время возрастает доступность пищи, а многие животные переходят к размножению и кормлению потомства.
</a:t>
            </a:r>
            <a:endParaRPr lang="en-US" sz="1061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максимум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продуктивность сообщества достигает наибольших значений: накапливается биомасса, усиливаются фотосинтез и обмен веществ, а пищевые цепи работают наиболее интенсивно.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перестройка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снижается температура, усиливается разложение опада, а организмы готовятся к неблагоприятному периоду. В экосистеме возрастает роль запасания веществ и накопления органики.
</a:t>
            </a:r>
            <a:endParaRPr lang="en-US" sz="1107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замедление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большинство процессов ослабевает: уменьшаются обмен веществ, активность животных и скорость круговорота веществ. Система сохраняется за счёт устойчивых связей и запасов энергии.
</a:t>
            </a:r>
            <a:endParaRPr lang="en-US" sz="10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последовательная смена сообществ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субстрат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сообществ начинается там, где ранее не было развитой жизни: на голых песках, лаве после извержения или поверхности после схода ледника.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поселяются неприхотливые организмы, которые выдерживают суровые условия и постепенно изменяют среду, создавая почву, тень и влажность для других видов.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сообщество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накопления органического вещества и укрепления почвенного слоя сообщество становится богаче, а его структура — более устойчивой и многослойной.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восстановления биогеоценоза после нарушения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восстановления после пожара, вырубки, паводка или распашки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изменение одного вида влияет на всю пищевую сеть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хищников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численность хищников падает, травоядные быстрее размножаются и сильнее выедают растения. Это нарушает баланс между уровнями питания и ослабляет растительный покров.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продуцентов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основных растений уменьшает кормовую базу для насекомых и других консументов. В результате сокращается численность организмов на следующих трофических уровнях.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Инвазивное вытеснение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виды нередко занимают свободные ресурсы быстрее местных организмов, меняют структуру местообитаний и уменьшают долю аборигенных видов в сообществе.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Каскадный эффект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одного звена быстро передаётся по всей цепи питания. Поэтому даже небольшое нарушение может вызвать заметные последствия для всей пищевой сети.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67368"/>
            <a:ext cx="4365000" cy="22759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школьного курса экологии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типы изменений по причине, скорости и последствиям.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и сильнее воздействие, тем выше риск утраты видов и нарушения устойчивости системы.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изменений в биогеоценозах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 экосистемы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осушение болот и расширение застройки уменьшают площадь естественных территорий. Организмы теряют привычные условия жизни и вынуждены отступать или исчезать.
</a:t>
            </a:r>
            <a:endParaRPr lang="en-US" sz="1178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поля и города разрывают сплошные природные участки на изолированные фрагменты. Это мешает миграциям, обмену генами и восстановлению популяций после спадов.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воздействием человека снижается видовое разнообразие, сокращается число специализированных организмов и ослабевают пищевые связи. Сообщество становится менее устойчивым к новым нарушениям.
</a:t>
            </a:r>
            <a:endParaRPr lang="en-US" sz="1131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 почв ускоряет деградацию экосистем, ухудшает водный режим и снижает плодородие. Последствия проявляются не сразу, но накапливаются длительно.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частичное нарушение среды сначала вытесняет редкие виды, а затем упрощает всю структуру сообщества, делая его более однообразным.
</a:t>
            </a:r>
            <a:endParaRPr lang="en-US" sz="1088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иллюстрации, 2026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деградация биогеоценоза, тем ниже видовое богатство и тем выше доля устойчивых, неприхотливых организмов.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нарушений на биоразнообразие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 смещение границ биогеоценозов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сдвиги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меняет сроки распускания листьев, цветения и размножения многих организмов. Если весна наступает раньше, нарушается согласованность между растениями, опылителями и животными, зависящими от корма.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экстремальных явлений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пожары и дефицит влаги усиливают стресс для живых организмов. В таких условиях снижается продуктивность растений, ухудшается состояние почв и возрастает риск массовой гибели чувствительных видов.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ареалов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постепенно смещаются к северу, выше в горы или исчезают из прежних мест обитания. Так меняется состав сообществ, а границы леса, степи и тундры становятся менее устойчивыми.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не только на отдельные виды, но и на их взаимодействия. Меняются пищевые цепи, сроки миграций и активность почвенных организмов, поэтому страдает целостность всего биогеоценоза.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Загрязнитель проходит через пищевую цепь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токсичных веществ от источника к живым организмам и накопление по трофическим уровням.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устойчивости биогеоценоза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12853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и функциональных групп, тем больше взаимосвязей внутри сообщества. Это снижает зависимость системы от исчезновения одного участника и повышает её способность сохранять равновесие.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сложность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Разветвлённые пищевые цепи создают несколько путей передачи вещества и энергии. Если один канал ослабевает, система частично компенсирует потери за счёт других связей.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бактерии и другие разрушители органики завершают круговорот веществ. Без них питательные элементы не возвращались бы в почву, а продуктивность сообщества быстро снижалась бы.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67025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биогеоценоз способен ослаблять колебания численности организмов без внешнего вмешательства. Этому помогают конкуренция, хищничество и наличие резервных связей между видами.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867025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система возвращается к рабочему состоянию после пожара, вырубки или засухи, тем выше её устойчивость. Важны почва, семенной банк и сохранённые организмы.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872" y="1334925"/>
            <a:ext cx="3781107" cy="271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биогеоценозов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свойства делают биогеоценоз более устойчивым к нарушениям и почему.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возрастает там, где сообщество сложно устроено, а круговорот веществ поддерживается на всех уровнях — от продуцентов до редуцентов.
</a:t>
            </a:r>
            <a:endParaRPr lang="en-US" sz="1135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и их влияние на систему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пожара: как возвращается жизнь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пожара ландшафт выглядит безжизненным, но уже в первый сезон на гарях появляются травы, мхи и отдельные кустарники. Они закрепляют почву, уменьшают её перегрев и создают условия для дальнейшего зарастания территории.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зелёные пятна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лес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лет на участке становятся заметны быстрорастущие деревья, прежде всего берёза и осина. Их кроны затеняют почву, а опавшие листья постепенно возвращают в неё органическое вещество и питательные элементы.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устойчивости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сообществе закрепляются более долговечные и теневыносливые породы. Если в почве сохранились семена, корневища и споры, восстановление идёт заметно быстрее, а лес приобретает более сложную структуру.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скорость восстановления сильнее всего влияют сохранность почвы, семенного банка и источников нового заселения, а также длительность самого воздействия.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диаграмма, 2026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Кратковременные нарушения обычно преодолеваются быстрее, а загрязнение и разрушение почвенного слоя дают самые долгие последствия для биогеоценоза.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восстановления после разных нарушений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031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20751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1630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16303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охраны и восстановления биогеоценозов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местных древесных пород помогает быстрее вернуть природную структуру сообщества. Особенно важно сочетать посадки с защитой молодого подроста от вытаптывания и пожаров.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сохраняют эталонные участки природы. Они дают видам пространство для жизни, размножения и естественного восстановления без постоянного давления хозяйственной деятельности.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сбросов и очистка сточных вод защищают водные и прибрежные сообщества. Это уменьшает токсическую нагрузку, сохраняет кислородный режим и поддерживает чувствительные виды.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территорий включает возврат почвенного слоя, озеленение и стабилизацию рельефа. Такие меры особенно важны после добычи полезных ископаемых, строительства и распашки.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наблюдения за почвой, водой, воздухом и состоянием ключевых видов позволяют вовремя заметить деградацию. Это помогает принимать меры до того, как нарушится вся система.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как показатель состояния окружающей среды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сообщества исчезают редкие и требовательные к условиям виды, это часто указывает на ухудшение качества среды. Такие изменения нередко заметны раньше, чем явные повреждения ландшафта.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доминантов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сорных, синантропных и быстроразмножающихся организмов показывает упрощение экосистемы. Обычно это связано с загрязнением, нарушением почвы или постоянным антропогенным воздействием.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индикатор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и численности организмов можно оценивать не только загрязнение, но и устойчивость территории к нагрузкам. Поэтому биогеоценоз служит удобным природным индикатором экологического благополучия.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ярусов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ярусности и разреженность растительного покрова говорят о деградации местообитаний. Чем беднее вертикальная структура, тем меньше укрытий, кормовых ресурсов и экологических ниш.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Биогеоценозы меняются — и это можно понять и сохранить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биогеоценозах неизбежны, но их последствия зависят от силы и длительности воздействия. Понимание этих процессов помогает беречь биоразнообразие, почвы, воду и устойчивость природных систем.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2026-06-01T20:17:32Z</dcterms:created>
  <dcterms:modified xsi:type="dcterms:W3CDTF">2026-06-01T20:17:32Z</dcterms:modified>
</cp:coreProperties>
</file>