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времён в английском языке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времени, три вопроса, одна система: выбрать форму глагола.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английское время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важно не только время действия, но и его характер: оно может быть обычным, длительным или разовым. На старте достаточно уверенно различать Present, Past и Future.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выбора времени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смотрим, как идёт действие: быстро, долго или в процессе. Один и тот же смысл может требовать разных форм глагола.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Как?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момент: действие связано с настоящим, прошлым или будущим. Это помогает выбрать базовую форму и не путать времена между собой.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Когда?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проверяем повторяемость: действие происходит один раз, регулярно или иногда. Этот вопрос особенно важен для Present Simple и Continuous.
</a:t>
            </a:r>
            <a:endParaRPr lang="en-US" sz="1286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 часто?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и вопросы к ним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помогают быстрее определить нужное время и задать правильный вопрос к действию.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подсказывают, к какой линии времени относится действие, а вопрос помогает проверить смысл.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грамматика: базовые маркеры времени и вопросы
</a:t>
            </a:r>
            <a:endParaRPr lang="en-US" sz="12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992102"/>
            <a:ext cx="4791900" cy="103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форма и построение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Present Simple строится по чёткой схеме: основа глагола или форма с -s/-es в 3-м лице.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вопросов и отрицаний используется do/does, а окончание -s появляется только в he/she/it.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Present Simple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512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16282" y="3084118"/>
            <a:ext cx="2812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Present Simple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устойчивые факты и общие истины. Он подходит для того, что не зависит от конкретного момента: The sun rises in the east.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истины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удобна для расписания и школьных занятий. Мы говорим о том, что происходит по плану: уроки, секции, поездки, отправление транспорта.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показывает привычные действия, которые повторяются регулярно. Именно поэтому он часто связан с ежедневными делами и постоянным режимом.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он подходит для коротких, простых сообщений о том, что делается обычно: I go to school every day.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действия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сигнальные слова и примеры
</a:t>
            </a:r>
            <a:endParaRPr lang="en-US" sz="29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always и usually показывают, что действие происходит часто и по привычке. Они помогают понять, что речь идёт не об одном случае, а о регулярности.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Always, usually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Often и every day подчёркивают повторяемость. Такие слова удобно искать в предложении, чтобы не спутать Present Simple с действием прямо сейчас.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Often, every day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Mondays связывает действие с определённым днём недели. Это тоже признак повторяющегося действия, а не единичного события.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Mondays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форму: She always reads before bed. The bus arrives at 8:00.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Continuous: форма и построение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строится через вспомогательный глагол и окончание -ing. Эта форма показывает действие в процессе.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am/is/are + V-ing указывает на процесс, который происходит сейчас или в ближайший период.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Present Continuous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Present Continuous
</a:t>
            </a:r>
            <a:endParaRPr lang="en-US" sz="2684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используют, когда действие происходит в момент речи. Часто это видно по слову now: I am doing homework now.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ситуация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также помогает показать временное состояние или занятие, которое не является постоянным и может измениться позже.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период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 и для временной ситуации вокруг настоящего. Действие может длиться не секунду, а весь текущий период: We are learning English this week.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Present Continuous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маркера и формы вспомогательного глагола к отрицанию и вопросу.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Continuous: различия
</a:t>
            </a:r>
            <a:endParaRPr lang="en-US" sz="2853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настоящих времён помогает выбрать форму по смыслу: факт или привычка — Present Simple, действие в процессе — Present Continuous.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о повторяемом действии или факте, используется Present Simple; если о действии в момент речи или в текущий период — Present Continuous.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времён английского языка; авторская компоновка примеров.
</a:t>
            </a:r>
            <a:endParaRPr lang="en-US" sz="12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048352"/>
            <a:ext cx="4791900" cy="10358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форма и построение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строится по трём типовым моделям: правильный глагол с -ed, неправильный глагол в форме V2 и вспомогательное did в вопросе и отрицании.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прошедшего времени зависит от типа глагола, а did снимает окончание времени в вопросе и отрицании.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Past Simple в английской грамматике; авторская компоновка примеров.
</a:t>
            </a:r>
            <a:endParaRPr lang="en-US" sz="12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опорных ориентира помогают распознать Past Simple: действие уже завершено, привязано к конкретному прошлому моменту и обычно имеет ясный конец.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ориентиры показывают, что действие осталось в прошлом.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по теме употребления Past Simple.
</a:t>
            </a:r>
            <a:endParaRPr lang="en-US" sz="10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типичных маркеров подсказывают Past Simple и сразу связывают действие с прошлым моментом, а не с настоящим периодом.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быстро понять, что действие уже закончилось.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распространённых временных маркеров Past Simple.
</a:t>
            </a:r>
            <a:endParaRPr lang="en-US" sz="10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992102"/>
            <a:ext cx="4791900" cy="103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Continuous: форма и построение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показывает длительное действие в прошлом и помогает поставить его на фон, чтобы другое событие выглядело более коротким и завершённым.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нужна, когда важно подчеркнуть длительность или одновременность действия в прошлом.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Past Continuous в английской грамматике; авторская компоновка примеров.
</a:t>
            </a:r>
            <a:endParaRPr lang="en-US" sz="12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сигнала — while и when — особенно часто показывают, что одно прошлое действие было длительным, а другое произошло на его фоне.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связки помогают увидеть, какое событие было фоном.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употребления Past Continuous с while и when.
</a:t>
            </a:r>
            <a:endParaRPr lang="en-US" sz="10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прошедшее время дополняет другое
</a:t>
            </a:r>
            <a:endParaRPr lang="en-US" sz="2872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событие меняет ход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распахнулась в тот момент, когда телефон уже звонил. Короткое действие прерывает более длинное и делает сцену динамичной: сначала событие происходит, затем другое меняет ход ситуации.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как фон для другого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домой шёл ровный дождь, а прогулка продолжалась. Здесь одно действие создаёт фон, а другое передаёт сам процесс, поэтому предложение звучит как живая картина прошлого.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048352"/>
            <a:ext cx="4791900" cy="10358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Future: will и going to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can be выражено двумя основными способами: одно решение принимается сейчас, другое уже запланировано или видно по ситуации.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передаёт спонтанное решение, обещание или предсказание, а going to — заранее намеченный план или очевидное намерение.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Future forms в английской грамматике; авторская компоновка примеров.
</a:t>
            </a:r>
            <a:endParaRPr lang="en-US" sz="12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Future: вопросы, отрицания и маркеры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Tomorrow, next week, soon и in a month помогают сразу показать, что речь идёт о будущем времени и задать нужную форму глагола.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Узнаём маркер времени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not и am not/is not/are not going to показывают отрицание будущего действия и помогают точно передать отказ, отсутствие плана или намерения.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Делаем отрицание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you come? Are they going to travel? Вопрос строится по типу будущей формы, поэтому важно сначала определить, will это или going to.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Строим вопрос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выбрать нужное время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 времена, сначала ищите момент действия, затем задавайте вопрос о его длительности или повторяемости и только потом выбирайте форму глагола и маркер времени.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2026-07-25T20:30:23Z</dcterms:created>
  <dcterms:modified xsi:type="dcterms:W3CDTF">2026-07-25T20:30:23Z</dcterms:modified>
</cp:coreProperties>
</file>