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предметов по группам для удобства понимания и поиска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зачем она нужна и где встречается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возникла с потребностью разделять растения и животных. С древних времён в разных культурах формировались свои способы систематизации объектов. Сегодня это основа науки и повседневной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классификаторских систем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классификации и её задачи
</a:t>
            </a:r>
            <a:endParaRPr lang="en-US" sz="288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— это распределение объектов на группы по общим признакам для упрощения их изучения и анализа.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хранить и передавать знания, облегчая понимание сложных явлений и процессов.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в различных областях науки, технике, экологии и библиотечном деле для системной организации информации.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деление животных по среде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до н. э. Аристотель впервые разделил животных на наземных, водных и воздушных, опираясь на среду их обитания. Это стало фундаментом для дальнейших систематизаций.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 иерархическая система живых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учёный Карл Линней разработал систему с пятью основными уровнями: царство, класс, порядок, род и вид. Его подход лег в основу современной биологической классификации.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примеры классификации в истории науки
</a:t>
            </a:r>
            <a:endParaRPr lang="en-US" sz="2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классификации по признакам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Несистематические классификации строятся на простых внешних признаках, легко заметных невооружённым глазом, например, по цвету одежды.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классификации базируются на стабильных и измеряемых характеристиках, таких как химический состав или анатомическое строение.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научных методов обеспечивает воспроизводимость и универсальность выводов.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позволяет детально анализировать сложные объекты и формировать обоснованные научные теории.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 повседневной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книги упорядочивают по жанрам и авторам, что упрощает их поиск и систематизацию.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товары распределяют по категориям и срокам годности, а одежду разделяют по сезонам и цветам для удобства хранения.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научной и бытовой классификации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между научными и повседневными системами деления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классификация предлагает последовательный и точный подход, в то время как бытовая ориентирована на практическую удобность.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для классификации объектов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строение часто служат важными критериями, особенно в естественных науках, для точной идентификации.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объектов дают первоначальную основу для группировки и определения их различий.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функции объектов играют решающую роль в научных классификациях, исключая неоднозначности.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разнообразие и особенности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делятся на однодольные и двудольные по строению семян и листьев. Они широко распространены и играют важную роль в экосистемах и сельском хозяйстве.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— папоротники, мхи и хвощи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размножаются с помощью спор. Папоротники имеют сложное строение листьев, мхи — простую структуру, а хвощи — полые стебли. Они часто обитают во влажных местах.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в классификации
</a:t>
            </a:r>
            <a:endParaRPr lang="en-US" sz="26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групп животных
</a:t>
            </a:r>
            <a:endParaRPr lang="en-US" sz="281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половину всех животных на Земле, подчёркивая их огромное биологическое разнообразие.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показывает, что именно насекомые доминируют по численности, что важно учитывать в экологии и охране природы.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данные 2023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классификации для науки и обучения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организовать знания, позволяя систематически изучать множество объектов и явлений, что особенно важно для научных исследований и образовательного процесса.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классификации ученые легче находят и описывают новые виды и явления, упорядочивая информацию для дальнейшего анализа и открытий.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научных гипотез и моделей мира становится возможным благодаря выявлению общих признаков и закономерностей между классификационными группами.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классификация облегчает запоминание материала, развивает логическое мышление и помогает структурировать полученные знания для усвоения.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система: пример научной классификации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118 элементов, сгруппированных по схожести химических свойств, что облегчает понимание и предсказание их поведения.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периодам и группам выявляет закономерности строения вещества и связи между элементами, что способствует развитию химии и смежных наук.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таблица Д.И. Менделеева, современные научные данные, 2024
</a:t>
            </a:r>
            <a:endParaRPr lang="en-US" sz="7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данных и информации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и тематические группы в 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сайты и платформы группируют огромный объем контента по категориям для удобства пользователей. Примеры включают новости, фото, музыку и видео.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 автоматизация сортировки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и сервисы вроде YouTube применяют алгоритмы, которые анализируют запросы и сортируют материалы по релевантности, темам и пользовательским предпочтениям.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создания классификации
</a:t>
            </a:r>
            <a:endParaRPr lang="en-US" sz="256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классификационной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классификаций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признаков между группами приводит к нечеткости и путанице, снижая точность классификации и осложняя её применение в учебе и науке.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четких критериев и слишком большие или маленькие группы создают дисбаланс, мешая эффективной систематизации и пониманию материала.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несопоставимых признаков, когда объекты группируются по разным критериям, мешает логическому построению системы и снижает её научную ценность.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собак: разнообразие по размерам и функциям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делятся на малые, средние и крупные породы. Служебные собаки помогают людям в работе, декоративные — украшают дом, охотничьи используются для ловли дичи. Например, лабрадор — популярная служебная порода, болонка — декоративная.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кошек по шерсти и окраске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Кошек обычно делят на короткошёрстных и длинношёрстных, а также по цвету шерсти. Среди известных пород — сфинкс без шерсти и персидская кошка с длинной густой шерстью.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домашних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212" y="1648250"/>
            <a:ext cx="65887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группы в обществе
</a:t>
            </a:r>
            <a:endParaRPr lang="en-US" sz="2771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классифицируются на детей, подростков, взрослых и пожилых, что отражает разные стадии жизни и потребности.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врачи, учителя и ученые представляют разнообразие профессий, формируя социальную структуру общества.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уровню образования помогает понять квалификацию и потенциал отдельных социальных групп.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 жители отличаются образом жизни и интересами, что учитывается в социальной классификации.
</a:t>
            </a:r>
            <a:endParaRPr lang="en-US" sz="8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Наземный транспорт: разнообразие и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автомобилям, поездам и велосипедам относятся разные виды транспорта, используемые для перевозки пассажиров и грузов. Каждый имеет особенности и применяется в зависимости от условий и задач.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транспорт: самолёты и вертолёты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обеспечивают быструю перевозку на большие расстояния, вертолёты — маневренность и доступ к труднодоступным местам, что расширяет возможности транспорта.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транспорт: корабли и подводные лодки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перевозят грузы и пассажиров по морям и рекам, подводные лодки используются для исследований и военных целей, демонстрируя специфику водного транспорта.
</a:t>
            </a:r>
            <a:endParaRPr lang="en-US" sz="76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транспорта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польза классификации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знаний через классификацию помогает быстро находить нужную информацию, экономя время и усилия при поиске.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облегчает обучение, позволяя систематизировать учебный материал и развивать аналитическое мышление у учащихся.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новых взаимосвязей между объектами благодаря систематическому подходу способствует научным открытиям и прогрессу.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классификационных систем повышает способность анализировать сложные явления и предвидеть возможные изменения в различных областях.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— ключевой инструмент, который помогает ориентироваться в разнообразии мира, развивает мышление и поддерживает обучение. Её применение полезно как в школе, так и в повседневной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для обучения и жизни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2026-05-09T10:15:05Z</dcterms:created>
  <dcterms:modified xsi:type="dcterms:W3CDTF">2026-05-09T10:15:05Z</dcterms:modified>
</cp:coreProperties>
</file>