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как единая, взаимосвязанная система.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 организации жизни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организмы и среды их обитания в единую планетарную систему. На этом уровне видно, как солнечная энергия, обмен веществ и взаимодействие оболочек Земли поддерживают жизнь.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и условия существования жизни
</a:t>
            </a:r>
            <a:endParaRPr lang="en-US" sz="2413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нижние слои атмосферы, где встречаются микроорганизмы и их споры. Выше жизнь ограничивается резким снижением температуры, давления и доступности влаги.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области, где энергия и влага поступают регулярно: почвы, прибрежные зоны, поверхностные воды и умеренные климатические пояса. Именно там биота наиболее разнообразна и активна.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жизнь особенно устойчива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жизни определяется не одним, а сразу несколькими условиями: температурой, давлением, солёностью, светом и наличием воды. Если хотя бы одно из них выходит за пределы, жизнь резко беднеет.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Ограничивающие факторы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литосферы живые организмы заселяют почвы, трещины пород и подземные пустоты. Здесь решающими становятся температура, влажность, содержание кислорода и минеральный состав среды.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водная оболочка Земли входит в пределы биосферы. Жизнь существует от поверхностных слоёв океана до глубоководных впадин, если есть жидкая вода и подходящие химические условия.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64809"/>
            <a:ext cx="4598400" cy="19659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Земли и участие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присутствуют во всех основных оболочках Земли и связывают их в единый природный комплекс.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 сосредоточена в одном слое, а пронизывает все оболочки Земли, обеспечивая их взаимосвязь и обмен веществами.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биосферы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центр наземной биомассы
</a:t>
            </a:r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основную массу органического вещества на суше. Лесной массив показывает, как кроны, стволы, подлесок и почва образуют единую живую систему, в которой энергия Солнца превращается в биомассу.
</a:t>
            </a:r>
            <a:endParaRPr lang="en-US" sz="1502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под микроскопом
</a:t>
            </a:r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море крупнейшие процессы часто скрыты от глаза. Фитопланктон и другие микроскопические организмы формируют основу пищевых цепей, а вместе с водорослями и бактериями поддерживают высокую продуктивность океана.
</a:t>
            </a:r>
            <a:endParaRPr lang="en-US" sz="155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162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неподвижной, но в ней постоянно работает множество организмов. Бактерии, грибы, черви и корни растений создают слой, где разложение, питание и образование гумуса идут непрерывно.
</a:t>
            </a:r>
            <a:endParaRPr lang="en-US" sz="162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биомассы по средам обитания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распределена неравномерно: самые большие запасы сосредоточены на суше, но самые быстрые процессы обмена часто идут в океане и почвах.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среды не определяет её вклад в биосферу: важны продуктивность, плотность жизни и скорость круговорота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биологии; относительные доли приведены схематично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энергии для биосферы — солнечное излучение.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поступает извне и проходит через трофические уровни, поэтому её поток однонаправлен. На каждом этапе часть энергии теряется в виде тепла.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вещества в биосфере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многократное использование вещества в живой и неживой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кислорода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цианобактерии поглощают углекислый газ и выделяют кислород. Так формируется основа для дыхания аэробных организмов и накопления органического вещества.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используют кислород для получения энергии и возвращают CO2 в атмосферу. Этот процесс непрерывен и идёт у растений, животных, грибов и многих микроорганизмов.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горение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организмов разложители завершают возврат углерода в среду. При горении органического топлива углерод также быстро переходит в атмосферу в форме углекислого газа.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Резервуары углерода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океан удерживают значительные запасы углерода. Их состояние влияет на концентрацию CO2, а значит — на тепловой баланс и климатическую устойчивость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4637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действием солнечного тепла переходит в атмосферу с поверхности океанов, озёр, почв и листьев растений.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0447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вверх, водяной пар охлаждается и превращается в мельчайшие капли, из которых формируются облака и туманы.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4525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вода возвращается на Землю в виде дождя, снега или града, пополняя наземные и водные экосистемы.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6025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и инфильтрация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стекает по поверхности в реки и водоёмы, а часть просачивается в почву и питает подземные воды.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026800" y="2668700"/>
            <a:ext cx="15249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возвращают влагу в атмосферу через листья, завершая цикл и усиливая обмен водой между сушей и воздухом.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циклы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тесно связаны: изменение одного из них быстро отражается на продуктивности экосистем и устойчивости природных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углерод определяют общий фон жизни; азот и фосфор чаще становятся лимитирующими факторами и реагируют на деятельность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сравнительная схема, 01.06.2026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 экосистемы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все экосистемы Земли и объединяет их через обмен веществом, энергией и миграцию организмов. Лес, озеро или болото существуют не изолированно, а как часть планетарной системы.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 жизни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экосистем напрямую влияет на воздух, воду, почвы и ресурсы, которыми пользуется человек. Поэтому биосфера рассматривается как взаимосвязанное целое, а не набор отдельных природных объектов.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экосистем организмы связаны пищевыми цепями и сетями. Энергия проходит от растений к животным и далее к редуцентам, поддерживая устойчивое функционирование сообщества.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экосистема состоит из живых организмов и неживой среды: света, воды, воздуха, почвы и температуры. Именно их сочетание определяет состав видов, продуктивность и характер круговорота веществ.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могут быть небольшими, как пруд, или огромными, как тайга и океан. При этом каждая из них сохраняет общую логику: производство органического вещества, его потребление и разложение.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741" y="1733225"/>
            <a:ext cx="626801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звенья экосистемы и их роль в поддержании круговорота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образуют основу питания, а редуценты замыкают цикл, возвращая вещества в среду и обеспечивая непрерывность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накапливают углерод в древесине и почвах и усиливают испарение влаги. Это помогает сглаживать температурные колебания и поддерживать местный водный режим.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связывает огромные массы углерода и аккумулирует тепло, распределяя его через течения. Он влияет на влажность воздуха и смягчает климатические контрасты между регионами.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почвы служат важными хранилищами органического вещества. Они удерживают влагу, замедляют сток воды и поддерживают процессы, от которых зависит стабильность экосистем и микроклимата.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почвы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участвует в круговороте воды через транспирацию и влияет на образование облаков. Изменение растительности способно менять режим осадков и усиливать экстремальные погодные явления.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и осадки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биосферы в климате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давление на биосферу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локальные нарушения быстро становятся межрегиональными: загрязнители переносятся водой и воздухом, а последствия накапливаются в 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уже влияет на биосферу системно: одновременно сокращает ресурсы, нарушает круговороты и ослабляет способность природных сообществ к восстановлению.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сравнительная схема, 01.06.2026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стрессу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 экосистеме, тем выше вероятность, что часть организмов сохранит функции при засухе, эпидемии или нашествии вредителей. Разнообразие работает как природный «страховой запас».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уровней разнообразия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Генетическое, видовое и экосистемное разнообразие поддерживают друг друга. Потеря генов, видов или местообитаний ослабляет саморегуляцию и делает природные сообщества более уязвимыми к нарушениям.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отдельных видов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исчезновение одного вида может повлиять на опыление, питание животных, разложение органики и образование почвы. В экосистеме редко бывает полностью «лишний» организм.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человека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 — это не только охрана редких животных. Это защита устойчивости сельского хозяйства, лесов, водоёмов и природных условий, от которых зависит жизнь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биосферу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мер: от экологического воспитания к восстановлению природных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Иванович Вернадский рассматривал живое вещество как силу, способную изменять поверхность Земли. Такой взгляд помог связать биологию, химию и геологию в единую научную картину. На схеме его идеи удобно показать рядом с оболочками Земли.
</a:t>
            </a:r>
            <a:endParaRPr lang="en-US" sz="881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Учёный, который увидел планету целиком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подчёркивал, что организмы не просто приспосабливаются к среде, а активно её преобразуют. Растения, микроорганизмы и животные меняют состав атмосферы, почв и осадочных пород, формируя условия для дальнейшего развития биосферы.
</a:t>
            </a:r>
            <a:endParaRPr lang="en-US" sz="91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геологический фактор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Вернадского особенно важно сегодня, когда влияние человека стало сопоставимо с природными процессами. Его идеи напоминают, что устойчивость планеты зависит от согласованности живых систем и разумного обращения с природой.
</a:t>
            </a:r>
            <a:endParaRPr lang="en-US" sz="953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науки к современности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И. Вернадский и биосфера как целостная система
</a:t>
            </a:r>
            <a:endParaRPr lang="en-US" sz="2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196668"/>
            <a:ext cx="4598400" cy="110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фактор биосферы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деятельности меняют природные системы и усиливают антропогенную нагрузку.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затрагивает воздух, воду, почвы и местообитания одновременно. Однако его можно уменьшать через технологии, нормы и ответственное природопользование.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система, которую мы делим с планетой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жизнь, оболочки Земли и круговороты веществ в единую систему. Её сохранение требует знаний, ответственности и действий, потому что устойчивость природы напрямую связана с будущим человека.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2026-06-01T21:41:42Z</dcterms:created>
  <dcterms:modified xsi:type="dcterms:W3CDTF">2026-06-01T21:41:42Z</dcterms:modified>
</cp:coreProperties>
</file>