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— богатства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Земные богатства, которые помогают людям каждый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знакомиться с земными богатствами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помогают строить дома, делать стекло, получать тепло и свет. Они окружают нас повсюду, а их запасы нужно использовать бережно — как настоящий клад, а не как бесконечный сундук.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полезными ископаемыми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— это природные вещества и горные породы, которые человек добывает из земли и применяет в жизни. Без них не было бы многих привычных вещей вокруг нас.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они бывают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быть твёрдыми, жидкими и газообразными. К твёрдым относят уголь, соль, гранит и железную руду, к жидким — нефть, а к газообразным — природный газ.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богатства нужны для строительства, топлива, изготовления металлов и многих материалов. Поэтому знакомство с ними помогает понять, как устроена жизнь человека и почему природу надо беречь.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 уголь дают тепло и энергию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топливо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 и уголь называют топливными полезными ископаемыми. Их главное назначение — давать людям тепло, энергию и возможность готовить пищу.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уголь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нефти получают бензин, керосин и пластмассу. Уголь долго служил важным топливом для поездов, фабрик и электростанций, где энергия нужна особенно сильно.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в доме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используют для отопления и приготовления еды. Он помогает быстро нагревать воду и поддерживать тепло в домах, особенно в холодное время года.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помогают получать металлы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становится сталью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железной руды получают железо, а из него — сталь. Эта прочная и надёжная основа идёт на машины, рельсы, мосты и многие другие нужные конструкции, без которых города не обойтись.
</a:t>
            </a:r>
            <a:endParaRPr lang="en-US" sz="109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для проводов
</a:t>
            </a:r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очень хорошо проводит электрический ток, поэтому её используют в проводах и кабелях. Именно благодаря ей электричество может добираться до ламп, приборов и техники почти без потерь.
</a:t>
            </a:r>
            <a:endParaRPr lang="en-US" sz="993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алюминий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ценят за лёгкость и стойкость к ржавчине. Из него делают самолёты, посуду и детали техники, которые должны быть прочными, но не слишком тяжёлыми.
</a:t>
            </a:r>
            <a:endParaRPr lang="en-US" sz="11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003" y="1779938"/>
            <a:ext cx="493523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 камни в жизни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нужен не только для пляжа. Его используют при изготовлении стекла и в строительстве, где он помогает делать растворы и придавать прочность материалам.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делают кирпич, черепицу и посуду. После обжига она становится твёрдой и очень полезной, поэтому из обычной земли получается крепкий строительный материал.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помогает получать известь и цемент. Эти материалы нужны, чтобы строить дома, скреплять кирпичи и делать прочные смеси для различных работ.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и мрамор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и мрамор используют для отделки зданий, полов, лестниц и памятников. Они красивы, долговечны и придают постройкам торжественный и аккуратный вид.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узнают, где есть полезные ископаемые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Изучение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геологи смотрят карты, изучают камни, почву и рельеф. Так они замечают участки, где могут скрываться полезные ископаемые.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специалисты берут пробы и внимательно ищут подсказки в природе. Иногда даже небольшой камешек может рассказать о богатствах под землёй.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Разведочное бурение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делают бурение и проверяют, что находится глубже. Это помогает понять, есть ли месторождение и насколько оно богато.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Точное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собраны, становится ясно, что и где можно добывать. Тогда специалисты планируют работу и выбирают подходящий способ добычи.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добывают полезные ископаемые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карьерах добывают песок, глину и некоторые руды. Здесь снимают верхние слои земли и берут полезное сырьё открытым способом, используя большую технику.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 нужны для добычи угля и руд, которые лежат глубоко под землёй. Под землёй работают осторожно, с освещением, вентиляцией и строгими правилами безопасности.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Скважины используют для добычи нефти и природного газа. Сначала бурят глубокое отверстие, а потом по нему поднимают сырьё на поверхность.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06673"/>
            <a:ext cx="341226" cy="30331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5592" y="2687716"/>
            <a:ext cx="255920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добыча требует осторожности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связана с тяжёлой техникой, шумом и пылью. Поэтому на месторождениях всё делают по строгим правилам, чтобы люди работали безопасно и без лишнего риска.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нужны крепкая одежда, фонари и хорошая вентиляция. Такие меры помогают шахтёрам и другим работникам не попасть в опасную ситуацию.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важно не загрязнять воду, почву и воздух. Если следить не только за добычей, но и за чистотой, природе будет легче восстановиться.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 землю стараются засыпать, укреплять и засаживать растениями. Тогда бывший карьер или участок добычи постепенно снова становится красивым и 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сырьё превращается в нужные вещи
</a:t>
            </a:r>
            <a:endParaRPr lang="en-US" sz="2979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полезное ископаемое находят и добывают. Без этого шага не получится ни металл, ни кирпич, ни топливо — всё начинается с труда людей и техники.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из земли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известняка получают цемент, из металлов делают детали машин и приборов. Так природное сырьё становится частью домов, дорог, транспорта и повседневных вещей.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предметы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из руды получают металл, из глины делают кирпич, а из нефти — топливо и пластмассу. Один материал может превратиться в разные полезные вещи.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заводе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сырьё очищают, дробят, плавят или обжигают. На этом этапе природный материал становится удобным для дальнейшей обработки и будущих изделий.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сырья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доме встречаются полезные ископаемые
</a:t>
            </a:r>
            <a:endParaRPr lang="en-US" sz="2792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стекло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стекло в окнах, стаканах и банках делают из песка и других природных материалов. Без полезных ископаемых вокруг нас не было бы столько светлых и удобных вещей.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полы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Кирпич, плитка и многие строительные материалы получают из глины, песка и камня. Они помогают делать дома прочными, тёплыми и красивыми, будто одетыми в крепкую каменную рубашку.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 и приборы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электропроводах, розетках и многих приборах есть металлы, особенно медь. Они хорошо проводят электрический ток, поэтому в доме свет загорается быстро и без лишних чудес.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батарейка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карандаш связан с земными породами: его стержень сделан из графита. А батарейки и другие мелкие предметы тоже содержат полезные ископаемые и металлы.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в России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добывают много нефти и природного газа. Эти богатства особенно важны для отопления домов, работы заводов и транспорта, поэтому месторождения в этом районе имеют большое значение для страны.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 известен большими запасами угля. Его добывают в шахтах и карьерах, а потом используют как топливо и как сырьё для разных промышленных нужд.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областях России добывают песок, глину, соль и камень. Эти полезные ископаемые нужны для строительства, изготовления стекла, кирпича и других привычных вещей.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регионы страны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и в Курской области добывают железные руды. Из них получают металл для машин, рельсов, мостов и многих крепких предметов, без которых трудно обойтись.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Курская область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запасы нужно беречь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полезные ископаемые создаются в природе очень долго — миллионы лет. Пока Земля их готовит, человеку они нужны уже сегодня, поэтому запасов не хватает на бесконечную расточительность.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образование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полезные ископаемые сейчас, их хватит дольше для будущих поколений. Тогда у людей останется больше возможностей строить дома, делать вещи и жить удобно.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 руды нельзя быстро восстановить, как сломанную игрушку. После их добычи в природе остаётся меньше ресурсов, а значит, нужно особенно внимательно относиться к расходам.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можно вернуть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люди используют топливо, металлы, песок, глину и камень. Если тратить их бездумно, природные кладовые пустеют быстрее, чем мы успеваем это заметить.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расход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человек экономит природные богатства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воду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не оставляем кран открытым, уменьшается расход воды и энергии на её очистку и подачу. Это помогает беречь топливо и другие природные ресурсы, хоть это и маленький, но важный шаг.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Выключаем свет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свет в пустой комнате тратит электричество зря. А для выработки энергии часто нужны полезные ископаемые, поэтому привычка выключать лампу работает лучше любого волшебства.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вещи 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 тетрадями, игрушками и одеждой помогает им служить дольше. Когда вещи не ломаются быстро, людям нужно меньше нового сырья для их замены.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Сдаём вторсырьё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 и металлолома уменьшает потребность в добыче новых материалов. Бумага и металл могут получить вторую жизнь, а природа в это время немного отдыхает.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природой при добыче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на месте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карьер может изменить привычный вид местности: вместо поля появляется глубокая выемка и груды породы. Но после работы землю стараются засыпать, выровнять и укрепить, чтобы она снова стала безопасной и пригодной для растений.
</a:t>
            </a:r>
            <a:endParaRPr lang="en-US" sz="1101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добыча идёт глубоко под землёй, важно следить за подземными водами и прочностью горных пород. Шахтёры работают осторожно, а после окончания добычи проходы закрывают и приводят участок в порядок.
</a:t>
            </a:r>
            <a:endParaRPr lang="en-US" sz="120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 нефти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нефть попадает в воду или на почву, она опасна для птиц, рыб, растений и насекомых. Поэтому такие места быстро очищают, а затем долго наблюдают, чтобы природе было легче восстановиться.
</a:t>
            </a:r>
            <a:endParaRPr lang="en-US" sz="12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работают с полезными ископаемыми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 ищет месторождения и изучает камни, почву и карты. Он как настоящий следопыт природы: замечает признаки полезных ископаемых и помогает понять, где можно начинать разведку.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и эколог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планирует добычу и проверяет технику, а эколог следит за чистотой воды, воздуха и почвы. Вместе они помогают людям получать нужные ресурсы и не обижать природу.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Буровик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Буровик работает со скважинами, через которые добывают нефть и природный газ. Он управляет сложной техникой и следит, чтобы всё шло точно, аккуратно и без лишних сюрпризов.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Шахтёр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Шахтёр добывает уголь и руду под землёй, где работа требует смелости и строгих правил безопасности. Ему помогают крепкие машины, фонари, вентиляция и опыт товарищей.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земных богатствах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 его сила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считается самым твёрдым природным минералом. Поэтому его не так-то просто поцарапать, а в природе он выглядит как маленькое сокровище, спрятанное в камне.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которая была сокровищем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соль ценили почти как драгоценность, потому что без неё трудно было хранить и приготавливать еду. Теперь она доступна каждому, но её роль в жизни людей по-прежнему очень велика.
</a:t>
            </a:r>
            <a:endParaRPr lang="en-US" sz="99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Углерод-невидимка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Графит и алмаз состоят из одного и того же вещества — углерода. Но один мягкий и оставляет след на бумаге, а другой очень твёрдый и сверкает, как звёздочка.
</a:t>
            </a:r>
            <a:endParaRPr lang="en-US" sz="11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будет, если полезных ископаемых станет мало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топлива дома станет труднее отапливать, а машины и поезда не смогут ездить так, как мы привыкли. Жизнь сразу станет холоднее и гораздо медленнее.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тепла и движения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металлов трудно делать машины, мосты, рельсы и прочные детали. Строителям пришлось бы искать замену, а многие привычные вещи стали бы недоступными или слишком дорогими.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строить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песка, глины и камня станет меньше, будет сложнее выпускать стекло, кирпич и другие нужные материалы. Поэтому важно использовать полезные ископаемые бережно, как аккуратный хозяин.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хватит материалов для вещей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может беречь полезные ископаемые
</a:t>
            </a:r>
            <a:endParaRPr lang="en-US" sz="2587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свет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и выключать свет, когда он не нужен, можно сэкономить воду и электричество. А значит, помочь сохранить и природные богатства, и семейный бюджет.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пользоваться вещами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тетради, книги, игрушки и одежда служат дольше, нужно меньше нового сырья. Аккуратность — это не скучно, а очень полезно и даже немного геройски.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Сдавать вторсырьё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Батарейки, макулатуру и металлолом нужно относить в специальные места. Так опасные отходы не вредят природе, а полезные материалы получают шанс на новую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помогают людям строить дома, получать тепло и делать нужные вещи. Они не вечны, поэтому каждый может помочь природе, если будет экономным и аккуратным.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2026-05-26T03:34:58Z</dcterms:created>
  <dcterms:modified xsi:type="dcterms:W3CDTF">2026-05-26T03:34:58Z</dcterms:modified>
</cp:coreProperties>
</file>