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экономику, труд и жизнь людей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эпоха НТР и мировое хозяйство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 мировое хозяйство: ключевые понятия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НТР изменила логику производства и обмена: знания, технологии и инновации стали важнее сырья и дешёвой рабочей силы. Чтобы понять мировую экономику сегодня, нужно увидеть связь науки, бизнеса, транспорта и глобальных рынков.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современной НТР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сменяют друг друга всё быстрее: между научным открытием и его массовым применением проходит всё меньше времени, а компании вынуждены постоянно модернизировать продукцию и оборудование.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Наукоёмкое производство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всё сильнее зависит от исследований, патентов, цифровых систем управления и квалификации работников. Стоимость создаётся не только на заводе, но и в лаборатории, офисе и центре обработки данных.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алгоритмы, 3D-печать и большие данные берут на себя рутинные операции. Это повышает точность и скорость работы, но требует новых компетенций и постоянного обучения персонала.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Постиндустриальный сдвиг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растёт роль услуг, информационных технологий, финансов, образования и медицины. Промышленность не исчезает, но становится более гибкой, технологичной и тесно связанной с цифровой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экономики в 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стала частью повседневной торговли, финансов и услуг, а мобильный интернет и облачные решения ускорили обмен данными между странами.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растут синхронно: это означает, что цифровизация стала базовой инфраструктурой мирового хозяйства, а не отдельным сектором.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 тенденциям ITU, UNCTAD и World Bank, 2005–2024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Микроэлектроника: невидимая основа технологического скачка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управляют работой смартфонов, компьютеров, автомобилей, медицинских приборов и промышленных систем. Именно поэтому микроэлектроника стала одной из самых стратегических отраслей современной экономики. Без неё невозможны ни цифровые сервисы, ни автоматизация производства, ни спутниковая навигация.
</a:t>
            </a:r>
            <a:endParaRPr lang="en-US" sz="90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 в каждом устройстве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микрочипов в 2020–2022 годах затронул автомобильную промышленность, электронику и многие виды оборудования. Этот эпизод наглядно показал, что даже одна высокотехнологичная отрасль может повлиять на работу всей мировой экономики.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цепочка даёт сбой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полупроводников распределено по разным странам: одни специализируются на проектировании, другие — на выпуске, третьи — на сборке и тестировании. Восточная Азия занимает особенно важное место в этой цепочке, что делает отрасль глобальной и одновременно уязвимой.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сеть поставок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40777"/>
            <a:ext cx="4348200" cy="29797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НТР в мировом хозяйстве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сосредоточены научные исследования, патенты и экспорт высоких технологий. Эти центры формируют ядро мировой инновационной системы.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сосредоточены в ограниченном числе стран и регионов; это усиливает технологический разрыв и делает доступ к новым знаниям ключевым фактором развития.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обзорам OECD, WIPO и World Bank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и глобальные цепочки стоимости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выносят проектирование, производство деталей, сборку и продажи в разные страны. Это позволяет компании снижать издержки и быстрее подстраиваться под спрос на мировом рынке.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стадий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 делают экономику более связанной: сбой в одной стране быстро отражается на поставках и ценах в других. В мире технологий это особенно заметно.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транспортные перебои и политические конфликты нарушают поставки компонентов. Чем сложнее цепочка, тем выше её уязвимость и тем важнее устойчивые логистические решения.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риски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размещения операций важны квалифицированные кадры, налоговые условия, инфраструктура и близость к потребителю. Поэтому разные звенья цепочки нередко находятся на разных континентах.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площадок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меняет производство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продукта от научной идеи до обновления после обратной связи рынка.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рынок труда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программы всё чаще заменяют повторяющиеся действия в промышленности, логистике, банках и торговле. Это повышает производительность, но меняет структуру рабочих мест и требования к сотрудникам.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исчезают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спрос на инженеров, программистов, аналитиков данных, специалистов по кибербезопасности и тех, кто умеет обслуживать сложное оборудование. Экономике нужны не просто работники, а носители цифровых компетенций.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труда увеличивается доля высококвалифицированных позиций, а массовый низкоквалифицированный труд сокращается. Из-за этого усиливается разрыв между теми, кто владеет технологиями, и теми, кто не успевает адаптироваться.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занятости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экономике особенно ценятся математика, информатика, умение анализировать информацию и готовность учиться всю жизнь. Профессиональная устойчивость всё чаще зависит от способности быстро переосваивать навыки.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школьнику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занятости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связан не только с торговлей, но и с расширением образования, медицины, транспорта и цифровых сервисов, которые становятся основой современной занятости.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 сельского хозяйства и традиционной промышленности к услугам и ИКТ подтверждает переход к постиндустриальной модели экономики.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 структурным тенденциям занятости в развитых странах, 2000-е–2020-е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платформенная экономика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соединяют продавцов, покупателей и исполнителей услуг в одном цифровом пространстве. Это сокращает время поиска, снижает издержки сделок и делает рынок более доступным для малого бизнеса и самозанятых.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посредник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цифровых сервисов усиливает конкуренцию между компаниями, но делает бизнес уязвимым к сбоям в сети, кибератакам и изменению алгоритмов. Поэтому цифровая инфраструктура становится стратегически важной для экономики.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зависимость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развивают удалённую работу, фриланс и самозанятость, расширяя возможности заработка без привязки к месту. Одновременно возрастает нестабильность доходов и зависимость работников от правил конкретной платформы.
</a:t>
            </a:r>
            <a:endParaRPr lang="en-US" sz="873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занятости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пользователя оставляет цифровой след, который помогает платформам точнее прогнозировать спрос, настраивать рекламу и управлять запасами. В результате данные становятся таким же ценным активом, как капитал или оборудование.
</a:t>
            </a:r>
            <a:endParaRPr lang="en-US" sz="853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 ресурс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Наукоёмкие отрасли и новые рынки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 формируют основу цифровой экономики: программное обеспечение, облачные сервисы и анализ данных повышают эффективность компаний, создают новые продукты и обеспечивают быстрый выход на мировой рынок.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Аэрокосмическая отрасль и производство новых материалов обеспечивают высокую добавленную стоимость и технологическое превосходство. Эти сферы опираются на точную инженерию, научные открытия и длительные инвестиции.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новые материалы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и технологии искусственного интеллекта открывают новые рынки, меняют промышленность и транспорт, а также поддерживают переход к более экологичной и ресурсосберегающей модели развития.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фармацевтика требуют сложных исследований, лабораторий и квалифицированных кадров. Их развитие связано с созданием лекарств, методов диагностики и решений для медицины будущего.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фармацевтика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высокотехнологичной продукцией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Высокотехнологичный обмен концентрируется в отраслях с высокой добавленной стоимостью, где решающими становятся исследования, стандарты качества и защита интеллектуальной собственности.
</a:t>
            </a:r>
            <a:endParaRPr lang="en-US" sz="1405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электроника и цифровые услуги, поэтому конкурентоспособность всё больше зависит от технологий, а не от сырья.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мировой высокотехнологичной торговли; значения условны для наглядности.
</a:t>
            </a:r>
            <a:endParaRPr lang="en-US" sz="11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НТР для стран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НТР одновременно ускоряет развитие и создаёт новые уязвимости. Результат зависит от готовности государства и общества к переменам.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выигрыш получают страны, которые инвестируют в образование, инфраструктуру и собственные технологии, а также умеют снижать социальные и экологические издержки.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теме НТР и мирового хозяйства.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в условиях НТР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многие развивающиеся страны включаются в мировые цепочки как площадки сборки, переработки сырья и логистики. Это даёт рабочие места, но редко обеспечивает полный технологический контроль.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Встраивание в цепочки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государства создают специальные экономические зоны, технопарки и экспортные кластеры. Так они привлекают капитал, осваивают новые технологии и постепенно повышают качество промышленного производства.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конкурентных преимуществ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успех зависит от инвестиций в образование, науку и инфраструктуру. Только при наличии собственных исследований страна может уменьшить зависимость от внешних рынков и технологий.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инновациям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выходит к технологическому лидерству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цепочку факторов, которые усиливают конкурентоспособность и экспортный потенциал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аспект современной НТР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ускоряет развитие солнечной, ветровой и водородной энергетики, а также электромобилей. Эти технологии помогают снижать выбросы и формируют основу низкоуглеродной экономики будущего.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«Зелёные» решения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батарей и электроники усиливает спрос на редкие металлы. Это обостряет конкуренцию за сырьё и делает особенно важными экономию материалов, переработку и повторное использование компонентов.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техники увеличивает объём электронного мусора. Для его переработки нужны специальные системы сбора, иначе токсичные вещества и пластик наносят вред почвам и воде.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отходы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цифровые системы, дата-центры и непрерывное производство требуют всё больше энергии. Поэтому технологический прогресс сам по себе не решает экологическую проблему без эффективной энергетики.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энергопотребления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и новая география ресурсов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чистой энергетики меняет не только производство, но и географию спроса: ключевыми становятся цепочки поставок аккумуляторов, электроники и компонентов для электротранспорта.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идёт энергетический переход, тем важнее страны с запасами критических минералов и тем сильнее меняются мировые торговые потоки.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обзоры по энергетическому переходу и критическим минералам; значения условны для учебной визуализации.
</a:t>
            </a:r>
            <a:endParaRPr lang="en-US" sz="11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мировое хозяйство в эпоху НТР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опирается на крупную ресурсную базу, развитую научную школу, ядерные и космические компетенции, а также значительный промышленный потенциал, который может стать основой технологического обновления.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ограничения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ключевых проблем остаётся зависимость от импортного оборудования, программного обеспечения и отдельных высокотехнологичных компонентов. Это снижает устойчивость производства к внешним ограничениям и сбоям.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направления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развитие ИТ, машиностроения, химии, авиации и транспортной инфраструктуры. Именно эти отрасли способны повысить производительность и расширить экспорт продукции с высокой добавленной стоимостью.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успеха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укрепления позиций в мировом хозяйстве необходимы цифровизация промышленности, поддержка науки, подготовка кадров и диверсификация экспорта. Без этого технологическое обновление идёт медленнее мировых лидеров.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НТР делает знания, технологии и данные главными ресурсами развития. Она ускоряет глобальные связи, перестраивает труд и торговлю, но выигрывают прежде всего страны, умеющие инвестировать в науку, образование и экологическую модернизацию.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меняет правила мировой экономики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2026-06-03T05:36:54Z</dcterms:created>
  <dcterms:modified xsi:type="dcterms:W3CDTF">2026-06-03T05:36:54Z</dcterms:modified>
</cp:coreProperties>
</file>