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Тема: Наследственные, врождённые и половые заболевания – ключевые понятия
</a:t>
            </a:r>
            <a:endParaRPr lang="en-US" sz="187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о трёх важных группах заболеваний и их влиянии на здоровье подростков.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 наследственных и других болезнях
</a:t>
            </a:r>
            <a:endParaRPr lang="en-US" sz="198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Наследственные, врождённые и половые инфекции оказывают разное воздействие на здоровье. Осведомлённость помогает подросткам лучше понимать и предупреждать эти болезни.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механизмов помогает прогнозировать вероятность заболевания и принимать меры профилактики в семье.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наследования: аутосомно-доминантный, аутосомно-рецессивный и сцепленный с полом, каждый определяет, как заболевание проявится у потомства.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вызваны мутациями в генах, передающимися от родителей к детям, что влияет на риск развития болезни.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основы наследственных заболеваний
</a:t>
            </a:r>
            <a:endParaRPr lang="en-US" sz="2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заболеваний у детей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Фенилкетонурия: нарушение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– наследственное заболевание, при котором организм не может правильно перерабатывать аминокислоту фенилаланин. Требуется пожизненная диета для предотвращения умственной отсталости.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Муковисцидоз: влияние на лёгкие и пищеварение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вызывает густую слизь в лёгких и кишечнике, что затрудняет дыхание и переваривание пищи. Регулярное лечение помогает контролировать симптомы.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Гемофилия: проблемы со свертываемостью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гемофилии кровь плохо сворачивается, из-за чего раны долго не заживают. Нужен постоянный медицинский контроль и специальные препараты для предотвращения кровотечений.
</a:t>
            </a:r>
            <a:endParaRPr lang="en-US" sz="13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2021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наследственных заболеваний: статистика
</a:t>
            </a:r>
            <a:endParaRPr lang="en-US" sz="208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 этнические особенности влияют на распространённость наследственных болезней.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потребность в системном наблюдении и ранней диагностике для снижения осложнений у детей.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помогает семье оценить риски наследственных болезней и принять информированные решения о беременности.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 позволяют выявить генетические изменения с помощью анализа ДНК и биохимических тестов.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новорождённых позволяет обнаружить серьёзные заболевания до появления симптомов и начать лечение незамедлительно.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значительно улучшает качество жизни ребёнка и помогает избежать тяжёлых осложнений.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и скрининг
</a:t>
            </a:r>
            <a:endParaRPr lang="en-US" sz="25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факторы во время беременности, такие как инфекции, например краснуха или токсоплазмоз, могут вызвать пороки развития у плода.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алкоголя, наркотиков и курение матерью увеличивают риск возникновения дефектов и нарушений у ребёнка.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витаминов, особенно фолиевой кислоты, в первые недели беременности повышает вероятность врождённых аномалий.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врождённых заболеваний
</a:t>
            </a:r>
            <a:endParaRPr lang="en-US" sz="20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врождённых заболеваний и их причины
</a:t>
            </a:r>
            <a:endParaRPr lang="en-US" sz="198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врождённых пороков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5% новорождённых во всём мире имеют врождённые аномалии, требующие медицинского наблюдения и поддержки. Ранняя диагностика повышает шансы на благоприятный исход.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— инфекции беременной, приём опасных лекарств, злоупотребление алкоголем и плохая экологическая обстановка, что требует тщательного контроля здоровья будущих матерей.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77206"/>
            <a:ext cx="4646100" cy="2562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ключевым признакам помогает понять отличия и особенности этих групп заболеваний.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2022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различий: наследственные и врождённые заболевания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врождённое заболевание является наследственным; знание различий важно для диагностики.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800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рождается ребёнок с данной хромосомной аномалией во всём мире.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Приблизительно один из восьмисот новорождённых имеет синдром Дауна, сопровождающийся особыми чертами и потребностью в поддержке.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Врожденные пороки сердца: распространённость и типы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Дефекты перегородок: самые частые пороки сердца у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Дефекты межпредсердной и межжелудочковой перегородки составляют большую часть врождённых пороков. Они вызывают нарушение кровотока в сердце и могут приводить к отдышке и утомляемости у ребёнка, требуя оперативного лечения.
</a:t>
            </a:r>
            <a:endParaRPr lang="en-US" sz="1337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артериальный проток и стеноз клапанов
</a:t>
            </a:r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артериальный проток — сохранённое сообщение между аортой и лёгочной артерией. Стеноз клапанов вызывает затруднение кровотока. Оба состояния требуют наблюдения и, при необходимости, хирургического вмешательства для нормализации работы сердца.
</a:t>
            </a:r>
            <a:endParaRPr lang="en-US" sz="13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медицинское обследование при планировании беременности помогает выявить факторы риска и подготовить организм к здоровому развитию плода.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профилактики врождённых заболеваний
</a:t>
            </a:r>
            <a:endParaRPr lang="en-US" sz="2335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фолиевой кислоты до и в начале беременности снижает риск дефектов нервной трубки у ребёнка, способствуя правильному формированию мозга и позвоночника.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отказ от курения, алкоголя и наркотиков на этапе беременности предотвращает воздействие на организм плода вредных веществ, вызывающих пороки развития.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вакцинация женщин, особенно против краснухи, и сбалансированное питание создают оптимальные условия для здоровья будущего ребёнка и снижают вероятность врождённых аномалий.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ЗППП — это инфекции, которые передаются в основном при сексуальных контактах и могут протекать бессимптомно, что затрудняет их своевременное выявление.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передаваемые половым путём (ЗППП): определение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наиболее распространённым ЗППП относятся ВИЧ, сифилис, гонорея, хламидиоз и герпес, каждая из которых требует специфического лечения для предотвращения осложнений.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и соблюдение мер профилактики помогают эффективно контролировать распространение ЗППП и сохранять здоровье как самого человека, так и его партнёров.
</a:t>
            </a:r>
            <a:endParaRPr lang="en-US" sz="11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ЗППП среди подростков
</a:t>
            </a:r>
            <a:endParaRPr lang="en-US" sz="2543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Хламидиоз и гонорея — наиболее частые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1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чаще всего выявляются хламидиоз и гонорея. Низкая информированность о симптомах и профилактике способствует распространению болезни, увеличивая риск осложнений и передачи инфекций партнёрам.
</a:t>
            </a:r>
            <a:endParaRPr lang="en-US" sz="1561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Герпес гениталий — скрытая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Генитальный герпес проявляется рецидивирующими высыпаниями и дискомфортом, но многие молодые люди не осознают заражения. Своевременное обращение к врачу помогает контролировать симптомы и предупреждать осложнения.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заболеваемости ЗППП у молодёжи: статистика
</a:t>
            </a:r>
            <a:endParaRPr lang="en-US" sz="184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число зарегистрированных случаев заражения у подростков растёт, что требует активных профилактических мер.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необходимости усиления просветительской работы и доступности медпомощи среди молодёжи.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Выделения, зуд и неприятные ощущения в области половых органов — первые признаки возможного заражения половыми инфекциями у подростков.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Болезненное мочеиспускание и сыпь могут сигнализировать о развитии воспалительных процессов и требуют немедленного обращения к врачу.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лечения ЗППП приводят к воспалению органов малого таза и бесплодию, серьёзно ухудшая качество жизни молодых людей.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ребёнка в утробе, повышенный риск ВИЧ-инфекции и эмоциональные трудности — частые осложнения нелеченных ЗППП у подростков.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 осложнения ЗППП у подростков
</a:t>
            </a:r>
            <a:endParaRPr lang="en-US" sz="24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снижает вероятность осложнений и способствует эффективной профилактике дальнейшего заражения в обществе.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медицинские осмотры помогают контролировать состояние здоровья подростков и предотвращают распространение инфекции среди партнёров.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анализы крови и мазков позволяют обнаружить инфекцию на ранней стадии, даже при отсутствии симптомов, обеспечивая своевременное лечение.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ЗППП и роль раннего выявления
</a:t>
            </a:r>
            <a:endParaRPr lang="en-US" sz="24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ЗППП: образование, вакцинация, личная ответственность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презервативов является ключевым методом защиты от заражения ЗППП, снижая риск передачи инфекций при половых контактах.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против ВПЧ и гепатита B, а также информирование подростков через образовательные программы формируют основную базу для ответственного и защищённого поведения.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440598"/>
            <a:ext cx="4646100" cy="23982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и сходства трёх групп заболеваний по ключевым признакам и методам профилактики.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источники, 2023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наследственных, врождённых и половых заболеваний
</a:t>
            </a:r>
            <a:endParaRPr lang="en-US" sz="2127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различий помогает выбирать правильные методы профилактики и поддерживать здоровье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знания как залог здоровья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наследственных, врождённых и половых заболеваний формирует ответственное отношение к собственному здоровью и помогает предотвратить серьёзные проблемы уже в подростковом возрасте.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2026-05-09T03:08:01Z</dcterms:created>
  <dcterms:modified xsi:type="dcterms:W3CDTF">2026-05-09T03:08:01Z</dcterms:modified>
</cp:coreProperties>
</file>