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 вероятность в алгебре: основные понятия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случайные опыты превращаются в понятные числа и закономерности?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частоту и вероятность в 9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описывать случайные явления, читать данные и делать обоснованные выводы в задачах, прогнозах и реальных ситуациях, где важны шанс, наблюдение и сравнение результатов.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события и относительная частота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показывает, сколько раз событие произошло в серии испытаний. Это простой счёт наблюдений, который помогает увидеть, насколько часто встречается нужный результат.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сравнивает число появлений события с общим числом опытов. Она показывает долю успехов и удобна для записи в виде дроби, десятичного числа или процента.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относительной частоты используют запись W(A) = m/n, где m — число появлений события, а n — общее число испытаний. Такая формула делает результат наглядным и точным.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опыта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орёл выпал 18 раз из 40 бросков, то относительная частота равна 18/40 = 0,45. Это означает, что событие произошло в 45% всех испытаний.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как числовая мера шанса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показывает, насколько возможно событие. Чем выше значение, тем больше шанс его наступления в опыте или наблюдении.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всегда лежит от 0 до 1. Ноль означает невозможное событие, а единица — достоверное, которое обязательно произойдёт.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честной монеты вероятность орла равна ½, а для честного кубика вероятность выпадения 6 равна 1/6. Эти значения легко сравнивать между собой.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можно записать дробью, десятичным числом или процентом. Это удобно, когда нужно сравнить несколько событий в одной задаче или в реальной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относительной частоте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получают числовую характеристику события по результатам серии испытаний.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относительная частота при увеличении числа бросков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 учебный пример серии бросков монеты. Точки отражают постепенное выравнивание результата по мере роста числа испытаний.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малом числе бросков частота заметно колеблется, а при увеличении серии становится ближе к 0,5.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данные, пример серии бросков монеты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модель случайного опыта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исхода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монета имеет только два исхода — орёл и решка. Они равновозможны, поэтому монета удобна для первых задач на вероятность и относительную частоту.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монетой легко проводить опыты дома или в классе. Один и тот же эксперимент можно повторять много раз и сразу сравнивать результаты разных серий.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10 бросках колебания обычно заметны сильнее, чем при 100 или 1000 бросках. Поэтому монета хорошо показывает, как меняется устойчивость частоты.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теоретической вероятности и относительной частоты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теория и результаты опыта связаны между собой на простых примерах.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большом числе испытаний относительная частота обычно приближается к теоретической вероятности.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Равновозможные исходы в расчёте вероятности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монеты всего два равновозможных исхода. Если нужно узнать шанс орла или решки, достаточно сравнить число подходящих исходов с общим числом вариантов.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честного кубика шесть равновозможных исходов, поэтому вероятность события находят через отношение числа благоприятных исходов к шести. Это удобно для простых и наглядных задач.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колоде из 52 карт исходов больше, но принцип остаётся тем же: при равных шансах вероятность зависит от того, сколько вариантов подходит событию.
</a:t>
            </a:r>
            <a:endParaRPr lang="en-US" sz="11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событий при броске игрального кубика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сравнивают вероятности простых событий на монете и кубике, чтобы было видно различие между одним исходом и группой исходов.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благоприятных исходов, тем ниже вероятность события; одинаковые шансы дают одинаковые 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вероятности для честной монеты и честного кубика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Случайные, невозможные и достоверные события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 в опыте может произойти, а может и не произойти. Его нельзя предсказать заранее с полной уверенностью, но можно оценить шанс наступления по результатам наблюдений или расчётов.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событие не может произойти при данных условиях опыта, поэтому его вероятность равна 0. Например, на обычном шестигранном кубике нельзя получить число 7.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Достоверное событие обязательно происходит в любом правильном опыте, поэтому его вероятность равна 1. Если бросают обычный кубик, число от 1 до 6 выпадет всегда.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к математическому выводу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результатов серии испытаний и сравнении их с вероятностью.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 прогнозе погоды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обещают 30%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«30% дождя» не означает, что дождь пойдёт ровно треть дня. Она показывает шанс осадков в данном районе, поэтому в соседних местах погода может оказаться совсем другой.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составляют прогноз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 используют наблюдения, данные приборов и модели атмосферы. Затем они сравнивают разные сценарии развития погоды и оценивают, насколько вероятны осадки, ветер или прояснение.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шанс, а не точное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помогает понять, чего ждать от погоды, но не сообщает минуту начала дождя. Такой прогноз полезен, когда нужно решить, брать ли зонт или планировать прогулку.
</a:t>
            </a:r>
            <a:endParaRPr lang="en-US" sz="10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переводить записи вероятности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вероятность записана дробью, её удобно прочитать как отношение части к целому. Например, ¼ означает одну из четырёх равных возможностей.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десятичная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форма помогает быстро сравнивать числа. Запись 0,5 сразу показывает, что шанс составляет половину всех возможных исходов.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 проценты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проценты, десятичную дробь умножают на 100. Так, 0,25 — это 25%, а 0,1 — это 10%.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полезно убедиться, что ответ выглядит разумно. Если событие почти наверняка произойдёт, его вероятность должна быть ближе к 1 или 100%, а не к 0.
</a:t>
            </a:r>
            <a:endParaRPr lang="en-US" sz="11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вероятностей простых событий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события взяты из знакомых моделей, где можно точно подсчитать исходы. Это помогает увидеть, почему одинаково выглядящие ситуации могут иметь разные шансы.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благоприятных исходов по отношению ко всем возможным, тем ниже вероятность события.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модели: честная монета, игральный кубик, мешок с шарами, стандартная колода карт.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вычисления относительной частоты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как из результатов опыта получают относительную частоту события и записывают её в удобной форме для сравнения.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определяется делением числа успехов на общее число испытаний; при разных сериях она может заметно меняться.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«Частота и вероятность».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испытаний обычно дают более устойчивый результат, чем короткая серия опытов.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чисел; учебное изложение темы.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большом количестве опытов случайные колебания сглаживаются, и относительная частота становится ближе к вероятности события. Именно поэтому длинные серии наблюдений считаются надёжнее.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 играх и жизненных ситуациях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жеребьёвки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настольных играх и жеребьёвках шанс выигрыша зависит от числа благоприятных исходов. Если вариантов мало, событие может повторяться чаще, чем кажется на первый взгляд.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не значит невозможное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с небольшой вероятностью может долго не случаться, но это не делает его невозможным. В случайных опытах важен не один результат, а общее число попыток.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вероятности помогает оценивать риск, выбирать между вариантами и понимать прогнозы. Так математика становится инструментом для повседневных решений, а не только для задач в тетради.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вероятность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для монеты, кубика, карточек, шаров и других простых моделей.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 вероятность: что важно запомнить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показывает, что произошло в опыте, а вероятность — насколько событие ожидаемо. Чем больше испытаний, тем надёжнее наблюдение и тем ближе результат к теоретическому шансу.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2026-05-29T15:55:02Z</dcterms:created>
  <dcterms:modified xsi:type="dcterms:W3CDTF">2026-05-29T15:55:02Z</dcterms:modified>
</cp:coreProperties>
</file>