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пресмыкающиеся: начало исследования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наземные позвоночные с уникальными адаптациями для жизни на суше.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пресмыкающихся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появились около 300 миллионов лет назад, развившись от амфибий. Они сыграли важную роль в освоении суши и успешно пережили крупные экологические кризисы.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пресмыкающихся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кожа и дыхание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прочными роговыми чешуями, предотвращая испарение влаги. Дышат лёгкими, что обеспечивает существование в сухих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жизненный цикл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имеют плотную оболочку, что даёт возможность развиваться вне воды. Отсутствует метаморфоз — молодые сразу похожи на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подотряды пресмыкающихся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– бесконечные хищники без конечностей с высокой мобильностью и ядовитостью у некоторых видов.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– полуводные пресмыкающиеся, мощные хищники с четырёхкамерным сердцем и крепким панцирем тела.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обладают разнообразными формами тела и размерами, активны как на суше, так и на деревьях.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отличаются крепким панцирем, обеспечивающим надежную защиту от хищников и внешних угроз.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198" y="1175216"/>
            <a:ext cx="3583505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подотрядов пресмыкающихся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внешнего вида, питания, среды обитания и способов передвижения четырех подотрядов.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подотряд имеет специализированные адаптации, обеспечивающие успешное выживание в разнообразных средах.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герпетологических исследований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пресмыкающихся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кожи от высыхания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роговой покров кожи сохраняет влагу и предотвращает повреждения от внешних факторов. Эта особенность помогает выживать в сухом климате.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пресмыкающихся развиты лучше, чем у амфибий, что повышает эффективность газообмена и позволяет вести более активный образ жизни.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органы чувств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имеют трёхкамерное сердце, обеспечивающее хорошее насыщение кислородом. Зрение и слух адаптированы к дневной и ночной активности.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и воспроизводство пресмыкающихся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яиц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с защищённой оболочкой, которая препятствует испарению влаги и обеспечивает развитие эмбриона вне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живорождение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змей наблюдается появление полностью развитых малышей без яйцекладки, что повышает шансы выживания потомства.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молодняка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яиц вылупляются миниатюрные копии взрослых без стадии личинки, сразу способные к самостоятельной жизни и поиску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охотничьи стратегии пресмыкающихся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их добыча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 крокодилы питаются мелкими млекопитающими, птицами и рыбами, используя разные способы охоты, включая засады и ядовитые укусы.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языка в охоте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и некоторые ящерицы применяют липкий язык для ловли насекомых, что позволяет им эффективно добывать пищу с расстояния.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компоненты в рационе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часто включают в своё питание траву и водоросли, что делает их важными травоядными в экосистеме.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адаптация к среде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перемещаются волнообразно, обходясь без конечностей, что облегчает движение по тесным и заросшим местам.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бегают на четырёх конечностях, что ускоряет поиск пищи и спасение от хищников в открытой местности.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и черепахи адаптированы к комбинированной жизни на суше и в воде, используя плавание и медленное передвижение соответственно.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пресмыкающихся по континентам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сосредоточены в теплых тропических регионах, что связано с благоприятными условиями климата.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зоны обеспечивают максимальное разнообразие, в то время как холодные регионы не подходят для большинства пресмыкающихся.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герпетологический обзор,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пресмыкающихся для экосистем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контролируют популяции насекомых, грызунов и мелких животных, предотвращая чрезмерный рост и поддерживая баланс в экосистемах.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экологии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численности пресмыкающихся часто свидетельствуют о нарушениях окружающей среды, позволяя своевременно выявлять экологические проблемы.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хищников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важным источником пищи для птиц, млекопитающих и других животных, удерживая цепи питания в стабильном состоянии.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представители: крокодил нильский, питон, зеленая ящерица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нильский — грозный обитатель Африки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нильский — крупнейший пресмыкающийся Африки, длиной до 6 метров. Он охотится преимущественно в реках и озёрах, демонстрируя силу и выносливость в воде и на суше.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Питон — крупная и мощная змея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Питоны обитают в Азии и Африке, достигая более 8 метров в длину. Они убивают добычу с помощью удушения, предпочитая мелких млекопитающих и птиц.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Зеленая ящерица — активный обитатель Европы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Зеленая ящерица широко распространена в Европе, включая юг России. Характерна яркая окраска, высокая подвижность и способность быстро бегать по суше.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пресмыкающиеся: динозавры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господствовали на Земле более 160 миллионов лет, представляя широкий спектр форм, от малых до гигантских животных свыше 30 метров в длину.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динозавров произошло около 66 миллионов лет назад вследствие падения астероида и последовавших климатических изменений.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Существовали как травоядные, так и хищные виды, многие из которых оказывали существенное влияние на экосистемы мезозойской эры.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пресмыкающихся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амфибий к разнообразию современных групп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выживания: камуфляж и ядовитость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и змеи меняют окраску для маскировки в окружающей среде, например, хамелеоны, что помогает избегать хищников и подкрадываться к добыче.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змеи используют специальные железы для защиты и охоты, а черепахи и ящерицы применяют защитные механизмы, такие как панцирь и сбрасывание хвоста, для спасения от угроз.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поведения: терморегуляция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зависят от температуры окружающей среды, поскольку являются холоднокровными животными без внутреннего теплового регулирования.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отражаются на активности: зимой многие виды впадают в оцепенение, сокращая жизненные процессы до минимума.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перегреве пресмыкающиеся ищут тень или зарываются в почву и воду, чтобы охладить тело и избежать стрессовых состояний.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повышения температуры тела они греются на солнце, увеличивая обмен веществ и активность, особенно в утренние часы.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зелёная черепаха под угрозой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страдает из-за загрязнения океанов и разрушения мест гнездования. За последние десятилетия численность существенно сократилась, требуя активных мер охраны.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Камбоджийский крокодил на грани исчезновения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этого вида резко снизилось из-за потери мест обитания и браконьерства. Реализация природоохранных мероприятий — ключ к восстановлению численности.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Галапагосская игуана — уникальный эндемик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Обитая только на Галапагосах, этот вид испытывает опасность из-за инвазивных хищников и изменения среды, что ведёт к уменьшению популяции и требует специальных программ защиты.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человека: охрана и угрозы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расширение сельскохозяйственных угодий приводят к утрате естественных местообитаний пресмыкающихся.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реализуются заповедники, программы разведения в неволе и международные соглашения, такие как СИТЕС, ограничивающие торговлю исчезающими животными.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способствует фрагментации экосистем, снижая доступность ресурсов и увеличивая столкновения с человеком.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пресмыкающихся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змеи способны обходиться без пищи до 12 месяцев, используя накопленные запасы энергии, что помогает им выживать в сложных условиях.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могут жить до 100 лет и обладают сложной социальной структурой, а морские черепахи возвращаются откладывать яйца на тот же пляж, где сами появились.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и сохранение пресмыкающихся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играют важную роль в эволюции и экосистемах, демонстрируя уникальные адаптации. Их охрана необходима для поддержания природного баланса и устойчивого будущего.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2026-05-08T23:15:12Z</dcterms:created>
  <dcterms:modified xsi:type="dcterms:W3CDTF">2026-05-08T23:15:12Z</dcterms:modified>
</cp:coreProperties>
</file>