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и размножение речного рака: ключевые вопросы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Речной рак — удивительный представитель пресноводных беспозвоночных с уникальной анатомией.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среда обитания речного рака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Речной рак предпочитает чистые пресные водоемы Европы с твердым дном и укрытиями. Чистота и насыщенность воды кислородом жизненно важны для его существования.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Брюшко — подвижный отдел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Брюшко состоит из нескольких члеников и отвечает за движение плавательных ног и хранение икры у самок.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Хвостовой плавник — средство быстрого передвижения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Хвостовой плавник помогает раку быстро отскакивать назад при опасности, обеспечивая защиту от хищников.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Головогрудь — центр жизнедеятельности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Головогрудь объединяет голову и грудь, покрыта прочным хитиновым панцирем, где расположены органы чувств и ротовой аппарат.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речного рака: основные части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хитиновый панцирь защищает внутренние органы от повреждений и врагов в водной среде.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Ротовые органы включают мандибулы и максиллы, которые измельчают пищу перед её проглатыванием.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— глаза и усики — позволяют ориентироваться в пространстве и находить пищу или укрытия.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Ходильные ноги, прикреплённые к головогруди, обеспечивают перемещение, а первая пара трансформирована в клешни для захвата пищи и защиты.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головогруди: основные органы и их функции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пары максиллипед выполняют роль вторичных челюстей, подают пищу к ротовому отверстию, способствуют очистке тела.
</a:t>
            </a:r>
            <a:endParaRPr lang="en-US" sz="844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Максиллипеды — вспомогательные челюсти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пар плеоподов на брюшке помогают плавать и обеспечивают перенос икры у самок, заботясь о потомстве.
</a:t>
            </a:r>
            <a:endParaRPr lang="en-US" sz="928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Плавательные ноги брюшка и их роль
</a:t>
            </a:r>
            <a:endParaRPr lang="en-US" sz="94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пар ходильных ног помогают раку передвигаться по дну, а первая пара в виде клешен служит для защиты и захвата добычи.
</a:t>
            </a:r>
            <a:endParaRPr lang="en-US" sz="844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Ходильные ноги и клешни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конечностей речного рака: функции и особенности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Хвостовой плавник и его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Хвостовой плавник с уроподами служит для быстрого отталкивания назад, что помогает раку избежать опасности.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Инкубация икры на брюшке самки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самок плеоподы превращены в насест для икры, обеспечивая ей защиту и кислородное питание во время развития.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Шестичлениковое строение брюшка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Брюшко состоит из шести сегментов, каждый оснащён парой плавательных конечностей для движения и ухода за икрой.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Брюшко и хвост у речного рака: строение и функции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речного рака: этапы процесса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поступает через рот к глотке, затем в пищевод, где направляется к желудку для дальнейшей обработки.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Двухкамерный желудок измельчает пищу с помощью хитиновых зубчиков и отделяет непереваренные остатки.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выделяет ферменты, поддерживающие расщепление, а кишечник завершает усвоение пищевых веществ.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речного рака: устройство и функции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расположены под панцирем, образуют тонкие пластинки с кровеносными капиллярами для эффективного газообмена.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обеспечивают насыщение крови кислородом, необходимым для жизнедеятельности рака в водной среде.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насыщенность кислородом воды критичны для дыхания; загрязнения напрямую угрожают выживанию.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речного рака: особенности строения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в форме пятиугольника находится на спинной стороне головогруди и качает кровь по организму.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движется по артериям к органам, затем попадает в гемоцель, обеспечивая питание тканей.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Гемоцианин в крови придаёт ей голубой оттенок и способствует эффективному переносу кислорода.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органы чувств речного рака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включает надглоточный и подглоточный ганглии, а также брюшную нервную цепочку для координации движений.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Фасеточные глаза обеспечивают широкий обзор, помогают обнаруживать движение и световые изменения.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Статоцисты — органы равновесия — расположены у основания усиков, контролируют ориентацию в пространстве.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Хеморецепторы на усиках и во рту распознают химические сигналы, помогая находить пищу и ориентироваться.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Экскреторная система и выделение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специальные отверстия возле основания усиков отходы выводятся наружу, что помогает регулировать водно-солевой баланс и поддерживает гомеостаз рака в пресной воде.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железы речного рака расположены в головном отделе тела и выполняют функцию фильтрации продуктов обмена. Они обеспечивают очистку крови и поддержание внутренней среды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самцов первые две пары брюшных ножек направлены вперёд и специализированы для передачи спермы во время спаривания, что обеспечивает успешное оплодотворение самки.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самок брюшко шире и более округлое, что необходимо для надёжного переноса и защиты икорных масс в период развития будущего потомства.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Плеоподы у самок короче и многочисленнее, что способствует удержанию икринок и их аэрации, обеспечивая условия для правильного развития эмбрионов.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отверстия различаются: у самцов они находятся на пятой паре ходильных ног, а у самок — на третьей, что отражает функциональные половые различия организма.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между самцом и самкой рака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размножения и брачного поведения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Спаривание проходит преимущественно ночью; после него самка сохраняет оплодотворённую икру на брюшных конечностях, обеспечивая защиту и правильные условия для дальнейшего развития.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размножение речных раков происходит в октябре и ноябре, когда самцы становятся более активными и начинают искать потенциальных партнёрш, часто сражаясь между собой за право спаривания.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оплодотворения и развитие икры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учебник биологии, раздел «Беспозвоночные»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потомстве: поведение самки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активно защищает икру, спрятавшись в укрытиях, что значительно повышает шансы выживания и развития потомства до стадии молодняка.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регулярно перемешивает икру с помощью брюшных ножек, чтобы обеспечить хороший доступ кислорода к яйцам и предотвратить их обрастание водорослями и загрязнениями.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Вылупление молодых раков и ранние стадии развития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Вылупившиеся молодые рачки достигают размера 7-10 мм и обладают всеми необходимыми системами органов для самостоятельного существования.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дни они цепляются за брюшные конечности матери, что обеспечивает защиту и питание, после чего начинают самостоятельно искать пищу.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моменту начала самостоятельной жизни молодые рачки питаются детритом и микроскопическими организмами, осваивая базовые навыки выживания.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выживаемости потомства речного рака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личинок не доживает до взрослой стадии, что связано с воздействием хищников и неблагоприятных условий среды.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Выживаемость потомства низкая, что требует от раков усилий по защите икры и молодняка для сохранения популяции.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«Биология. Животные», 8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Линька: особенности роста молодых раков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первый год молодые раки проходят до восьми линек, поочерёдно сбрасывая старый панцирь и формируя новый, что обеспечивает их рост и развитие.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после линьки защитный панцирь отсутствует, что значительно повышает уязвимость перед хищниками и неблагоприятными факторами среды.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интервалы между линьками увеличиваются, и количество линек уменьшается, замедляя рост и влияя на половое созревание.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речного рака в водоемах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важным звеном в пищевой цепи, выступая кормом для рыб, птиц и млекопитающих, поддерживая биологическое равновесие экосистемы.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раки способствуют очистке водоёмов, поедая разлагающиеся остатки животных и растений, что предотвращает накопление органических загрязнений.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речного рака в биологии и экологии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строения и размножения рака помогает понять сложные биологические процессы и способствует сохранению водных экосистем для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2026-05-08T02:45:53Z</dcterms:created>
  <dcterms:modified xsi:type="dcterms:W3CDTF">2026-05-08T02:45:53Z</dcterms:modified>
</cp:coreProperties>
</file>