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наречия по их исходному слову.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 в наречиях на -о/-е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часто встречаются в диктантах и сочинениях. Ошибка обычно возникает не из-за звучания, а из-за непонимания, от какого слова образовано наречие и сколько Н было в его основе.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наречии пишется одна Н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Странный — странно, длинный — длинно, ветреный — ветрено, сонный — сонно. Во всех парах наречие повторяет орфографию исходного слова, а не подстраивается под произношение.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примеру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наречие образовано от слова с одной Н, в нём тоже пишется одна Н. Написание сохраняется, поэтому важно сначала найти исходное прилагательное и внимательно его прочитать.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 в основе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прилагательное легко подставляется к наречию, орфограмму определить проще. Сначала найдите пару слов, затем сравните их написание и только после этого записывайте нужную букву.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способ проверки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наречиях на -о/-е суффикс не меняет правило. Главное — увидеть, сколько Н стоит в производящем слове, потому что именно от него зависит написание наречия.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суффикс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наречии пишется НН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 сохраняются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наречие образовано от прилагательного или причастия с НН, то в наречии тоже пишется НН. Буквы сохраняются, потому что основа слова уже содержит удвоенную Н.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ошибиться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восстановить прилагательное или причастие, от которого образовано наречие. Если в нём уже есть НН, то такая же запись сохраняется и в наречии.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Туманный — туманно, искусственный — искусственно, уверенный — уверенно, организованный — организованно. В каждой паре наречие повторяет написание исходного слова и не сокращает количество Н.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основы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смотреть на слова с приставками и более длинной основой. В них легко отвлечься на начало слова, хотя проверять нужно всю исходную форму целиком.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 или НН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написать наречие без 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исходных слов и наречий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написание наречия связано с исходным словом и количеством Н в основе.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-о не определяет написание: решающим остаётся исходное слово.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«Н и НН в наречиях на -о/-е»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прилагательного и наречия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предмета, а наречие — признак действия. Поэтому нужно сначала понять, к чему относится слово в предложении, а уже потом искать его исходную форму.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слов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человек — говорить спокойно, внимательный ученик — слушать внимательно, уверенный ответ — отвечать уверенно. Такие пары показывают, как одно и то же качество переходит из одной части речи в другую.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 сравнения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расположить слова рядом, легче заметить, где в основе стоит одна Н, а где НН. Визуальное сравнение снижает риск ошибки и делает правило более понятным.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буквы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наречия встречаются чаще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основное правило применяется чаще всего, а исключения требуют отдельного запоминания.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наречий сохраняют одну Н из исходного слова; наречия с НН встречаются реже, поэтому важно сначала искать производящую форму.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«Н и НН в наречиях на -о/-е»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 влияет на правило: нужно проверять всю основу целиком. Это помогает не ошибиться в словах с без-, бес- и не-.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 сохраняются в наречии, если они есть в исходном слове.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 наречие и краткое прилагательное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относится к предмету и отвечает на вопрос каков? Например: комната тиха, задача решена. Здесь слово сообщает о состоянии или признаке самого предмета.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предметом, ищем краткое прилагательное. Если оно связано с действием, перед нами наречие. Это помогает выбрать правильное написание Н или НН.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связь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относится к действию и отвечает на вопрос как? Например: говорить тихо, решить быстро. В этом случае слово показывает, как совершается действие.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7 классе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выбирают букву по звучанию, а не по правилу. Из-за этого появляются формы вроде «организовано» вместо «организованно», хотя исходное слово уже содержит НН.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по слуху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отвлекают внимание, и ученик смотрит только на начало слова. Однако число Н определяется всей основой, поэтому важно анализировать слово целиком, а не по частям.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приставки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наречия с кратким прилагательным или причастием тоже ведёт к ошибке. Тогда слово проверяют не по вопросу как? , а по признаку предмета или состояния.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части речи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определить, от какого прилагательного или причастия образовано наречие, легко ошибиться. Именно исходная форма показывает, писать одну Н или НН в наречии.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находят исходное слово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примеры для тренировки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исходное слово, образованное наречие и количество Н. Таблица помогает увидеть, как написание основы сохраняется в наречии на -о/-е.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наречии сохраняется написание производящего слова: НН остаётся НН, а одна Н сохраняется как одна Н.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по правилу правописания Н и НН в наречиях на -о/-е.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на контрольной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 выборе Н или НН в наречиях на -о/-е.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425" y="3188538"/>
            <a:ext cx="321075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требуют особой внимательности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наречии легко потерять одну букву, если опираться только на слух. Проверка через слово «организованный» сразу показывает, что нужно писать НН.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ошибка возникает из-за привычки сокращать написание при быстром письме. Но наречие образовано от слова с НН, поэтому в нём сохраняется та же орфограмма.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Обдуманно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слова особенно легко исказить при списывании. Если разобрать их по основе, становится ясно: наречие связано с прилагательным или причастием, где уже есть НН.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Рассредоточенно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встречается в учебных текстах и описывает действие очень точно. Чтобы не ошибиться, нужно помнить исходное слово «сосредоточенный» и его НН.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Сосредоточенно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ошибочные формы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верные варианты, но и типичные ошибки, которые школьники допускают при письме слов на -о/-е.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с формами, где в правильном написании есть НН: именно их нужно проверять особенно внимательно.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9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орфографической темы «Н и НН в наречиях на -о/-е». Актуально для 7 класса.
</a:t>
            </a:r>
            <a:endParaRPr lang="en-US" sz="12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 через образ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наречие «помнит» слово, от которого образовано. Если в родительском слове одна Н, она остаётся и в наречии; если НН, то НН сохраняется.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Слово-родитель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соединять пары слов стрелкой: красивый — красиво, туманный — туманно. Такая связь помогает увидеть не случайное написание, а закономерность словообразования.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преобразования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быстро вспомнить правило, достаточно спросить: что было в исходном слове? Этот простой образ помогает не путать написание по звучанию с написанием по правилу.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образ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наречий для запоминания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помогают закрепить правило на практике. Сопоставление с исходной формой делает написание Н и НН более понятным и запоминающимся.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 сохраняет одну Н, другая — НН; решающим остаётся написание производящего слова.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орфографии Н и НН в наречиях на -о/-е.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это орфографическое правило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учит видеть, как части речи связаны между собой. Чтобы выбрать букву, нужно понять, от какого слова образовано наречие и как оно устроено.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грамматикой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орфограммой важно не пропускать мелкие детали. Особенно полезно проверять слова, где есть приставки и длинная основа, потому что именно там чаще ошибаются.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правильное написание строится на правиле, а не на догадке. Такой подход помогает уверенно писать диктанты, упражнения и сочинения.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учится замечать приставку, корень и суффикс, а не полагаться только на звучание. Это делает разбор слова более точным и осознанным.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состава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выбора Н или НН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для наречий на -о/-е при выполнении упражнений и самостоятельной работы.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писать наречия на -о/-е, нужно сначала найти исходное слово. Его написание подсказывает, ставить одну Н или НН, поэтому правило работает быстро и надёжно.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2026-05-28T14:51:15Z</dcterms:created>
  <dcterms:modified xsi:type="dcterms:W3CDTF">2026-05-28T14:51:15Z</dcterms:modified>
</cp:coreProperties>
</file>