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в литературе: образ, символ,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соединяет очищение, защиту, веру и надежду — в слове, памяти и традиции.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святой воды важен для урока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увидеть, как религиозные представления переплетаются с народными обычаями и художественными деталями. Вода в текстах связана с жизнью, очищением, обновлением и переходом к новому этапу — особенно в описаниях праздников и семейных обрядов.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«святая» в литературном контексте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«Святая» в художественном тексте — не только про церковный смысл. Это намёк на чистоту и особую важность, которую герой придаёт происходящему. Так автор задаёт нужное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становится знаком веры и надежды: через неё персонажи ищут поддержку и защиты. Иногда это тихое внутреннее утешение, иногда — знак, что тревога может смениться спокойствием.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усиливает торжественность сцены и уважение к традиции. Он помогает показать не внешнее действие, а внутреннее очищение героя — через паузу, тишину, радость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74937"/>
            <a:ext cx="4663800" cy="23936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литературная традиция и фольклор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значения воды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почти всегда несёт двойной смысл: бытовой и символический. Он проявляется через сюжет, обряды, природные описания и чувства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(вода) в литературе работает как «ключ» к настроению и идее: очищает, поддерживает, связывает с прошлым и охраняет.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в народной культуре и праздничных сюжетах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Крещенская пора и освящённая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культуре святая вода тесно связана с Крещением, Рождеством и зимними святками. Её приносили после освящения, чтобы сохранить в доме спокойствие и «помощь» праздника.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храм и надежда на благополучие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деревенских рассказах вода появляется в сценах похода в храм, освящения дома и разговоров о будущем. Герои верят, что ритуал помогает пережить зиму и встретить новый год с надеждой на удачу.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9" y="3374873"/>
            <a:ext cx="240563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этот образ встречается в литературе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Святочные рассказы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образ появляется рядом с зимними праздниками. Герои вспоминают обряды, готовятся к ним или совершают простые действия, которые меняют атмосферу сцены.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деревенской жизни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святая вода не отделена от быта: её несут домой, используют в домашнем укладе и связывают с заботой о семье. Так возникает ощущение «своего» мира.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чтения о народных праздниках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этот образ объясняется через ясные, понятные события: поход к источнику, ожидание, возвращение домой. Через них раскрывается вера и уважение к традиции.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 вере и очищении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лирических произведениях вода становится частью настроения. Она помогает передать тишину, свет, внутреннюю собранность и надежду — без подробного пересказа обрядов.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анализ образов (обобщённые наблюдения по темам произведений)
</a:t>
            </a:r>
            <a:endParaRPr lang="en-US" sz="80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темах литературы образ воды встречается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он включается в сцены перехода: от тревоги к надежде, от обычного дня к праздничному времени, где важны очищение и знак начала.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вода чаще всего связана с праздником и внутренним изменением героя: она помогает объяснить не только событие, но и чувство.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святой воды работает в литературном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сцены: обряд или праздник задаёт детали, а они переводят смысл в сторону очищения и защиты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и крещенские мотивы в произведениях о зиме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текстах часто звучат крещенские мотивы: праздник завершает рождественский цикл. Поэтому рядом оказываются мороз, снег и храмовая атмосфера, создающие ощущение особого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зимней ночи усиливает контраст с ожиданием: герой меняется, становится внимательнее к себе и к другим. В такой сцене святая вода поддерживает тему духовного порядка и мира.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крещенские образы подчеркивается значение праздника для поступков и решений. Даже небольшая сцена с водой работает как напоминание: впереди возможны обновление и надежда.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детали, которые трудно перепутать: свечи, тихие улицы, очередь за водой, ожидание у источника. Эти бытовые шаги помогают почувствовать торжественность момента.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деталь: как автор показывает святыню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уважение к традиции, авторы используют точные детали: чистая посуда, свеча, икона, церковный звон. Эти предметы помогают «увидеть» святыню и сделать сцену убедительной.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создают и природные штрихи — зимний свет, холодный воздух, спокойствие вокруг источника. Когда герои стоят в очереди, ощущается общность и значимость происходящего для каждого.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414794"/>
            <a:ext cx="4339200" cy="27247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приемы, связанные с образом воды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эпизода со святой водой важно заметить, как автор «собирает» смысл: через символ, точные эпитеты, контрасты и пейзажную деталь.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приемов работают вместе, вода перестает быть просто предметом: она начинает «говорить» за автора и направляет читательское чувство.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 для школьного курса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 литературное представление о святой воде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Оберег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верованиях святую воду берут для защиты: ею кропят жилище, «защищают границу» между домом и внешними бедами. В тексте это часто отражается через обрядовые действия и детали быта.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pPr algn="l" indent="0" marL="0">
              <a:lnSpc>
                <a:spcPct val="130040"/>
              </a:lnSpc>
              <a:buNone/>
            </a:pPr>
            <a:r>
              <a:rPr lang="en-US" sz="56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связывается с надеждой на исцеление и укрепление сил. В литературе это передают не только словами персонажей, но и тем, как описывается состояние человека до и после обряда.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представлениях народа вода помогает сохранить благополучие: связана с удачей, порядком, правильным течением жизни. Писатель подчеркивает смысл через последовательность: подготовка — действие — ожидание результата.
</a:t>
            </a:r>
            <a:endParaRPr lang="en-US" sz="1238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смысл сцены
</a:t>
            </a:r>
            <a:pPr algn="l" indent="0" marL="0">
              <a:lnSpc>
                <a:spcPct val="130040"/>
              </a:lnSpc>
              <a:buNone/>
            </a:pPr>
            <a:r>
              <a:rPr lang="en-US" sz="542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отличается: автор создает не только традицию, но и художественную мысль. Сцена с водой показывает отношения героев к вере и семейным ценностям, раскрывает характер и настроение.
</a:t>
            </a:r>
            <a:endParaRPr lang="en-US" sz="11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в произведениях о семье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историях святую воду подают как часть домашнего уклада: её держат рядом с «красным углом», вспоминают обряды и церковные праздники. Так образ становится тёплым, почти домашним напоминанием о значимости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вода возвращает героев к детству: к словам бабушки, к спокойным разговорам и первым урокам уважения. Через маленькую деталь автор показывает, как память помогает человеку держаться верного внутреннего курса.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смысловым наблюдениям в школьных текстах и темах анализа (качественные категории без статистики)
</a:t>
            </a:r>
            <a:endParaRPr lang="en-US" sz="65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образ святой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важна не сила, а тишина: после обряда текст нередко «замедляется», и читатель чувствует внутренний поворот к лучшему.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образ почти всегда эмоционально окрашен и работает как сигнал добра — от чистоты и света к ощущению нового начала.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как часть характеристики героя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равнодушен или смеется над святыней, автор часто показывает духовную пустоту или отчуждение. Через такую реакцию раскрывается незнание культурных обычаев либо конфликт ценностей.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бережно относится к святой воде, это помогает понять его воспитание: уважение к традиции оказывается частью внутренней дисциплины и спокойствия. Такой человек «собран», потому что верит в смысл обрядов.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тоже важна: как он говорит о воде, замечает ли обрядные детали, просит ли благословения. В литературе это становится признаком образованности в семейной культуре и доверия близким.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 в фольклоре, сказках и легендах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живая вода возвращает силы: её подносят к тем, кто «ослабел» или был повержен бедой. Стоит прикоснуться к чудесной струе — и человек словно получает новое дыхание. Образ подчёркивает веру в восстановление и победу над тёмным исходом.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вода: когда рана отступает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Мёртвая вода в легендах помогает «развязать» беду: она очищает от того, что держит героя в неподвижности. Сюжет часто строится на проверке: сначала нужно принять горькое действие, чтобы потом стало возможно исцеление. Так вода становится экзаменом на смелость и терпение.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Мёртвая вода: чтобы испытание стало ясным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преданиях освящённая вода охраняет от дурного и поддерживает путника. Её берут с собой в путь или используют у порога дома, чтобы сохранить порядок и безопасность. Когда герою угрожает неизвестность, вода напоминает о вере и общих традициях, которые сильнее страха.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Освящённая вода: защита в дороге и дома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011435"/>
            <a:ext cx="4663800" cy="31206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анализа образов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вода и другие литературные образы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художественном мире бывает разной: каждый вид «несёт» свой смысл, и от этого меняется роль образа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вод помогает понять авторский замысел: один и тот же мотив может означать и утешение, и движение, и испытание — в зависимости от «типа» воды.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текст, если в нём появляется святая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анализа: от эпизода к символическому смыслу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9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категории для анализа (обобщение школьной практики чтения и обсуждения текстов)
</a:t>
            </a:r>
            <a:endParaRPr lang="en-US" sz="79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анализа образа святой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из текста эти опорные слова, вы легче связываете эпизод с общим смыслом произведения: добром, внутренней чистотой и нравственной устойчивостью.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«вес» обычно имеют очищение, вера и надежда: именно они помогают понять, почему вода становится символом перемены в герое.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— много смыслов: зачем нужна святая вода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святой воды соединяет религиозную традицию, народную культуру и художественную идею: он помогает увидеть очищение, надежду, память о семье и уважение к прошлому. В 6 классе он учит читать детали как смысл.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2026-05-15T03:29:17Z</dcterms:created>
  <dcterms:modified xsi:type="dcterms:W3CDTF">2026-05-15T03:29:17Z</dcterms:modified>
</cp:coreProperties>
</file>