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597" y="0"/>
            <a:ext cx="427285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достопримечательности, маршруты, билеты и туристический этикет.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Sightseeing: тема урока английского языка для 10 класса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sightseeing полезен десятиклассникам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реальное общение, страноведческий материал и практику английского: от обсуждения поездок и городов до чтения вывесок, расписаний и объявлений. Она помогает уверенно говорить, спрашивать, выбирать и планировать маршрут.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2519" y="3188538"/>
            <a:ext cx="267563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09690"/>
            <a:ext cx="428400" cy="38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landmark, museum, cathedral, square, monument, park и viewpoint. Эти слова помогают назвать основные точки маршрута и точно описать, что именно привлекает внимание туриста в городе.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объекты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British English и American English: underground и subway обозначают один и тот же вид транспорта. Такое сравнение развивает языковую внимательность и помогает понимать реальные тексты без путаницы.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английского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explore, to visit, to admire, to wander, to book, to take photos, to queue и to get around описывают типичные действия в поездке. Они особенно полезны в диалогах и рассказах о маршруте.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туриста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перемещении, нужны слова public transport, city centre, old town, river embankment и observation deck. С их помощью легче объяснить, где находится объект и как до него добраться.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 городу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впечатления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мест удобно использовать impressive, crowded, historic, picturesque, modern, quiet, famous и traditional. Такие прилагательные делают ответ более выразительным и позволяют передать личное отношение без лишних пояснений.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поле темы sightseeing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достопримечательности: что обычно входит в туристический маршрут
</a:t>
            </a:r>
            <a:endParaRPr lang="en-US" sz="1974" dirty="0"/>
          </a:p>
        </p:txBody>
      </p:sp>
      <p:sp>
        <p:nvSpPr>
          <p:cNvPr id="13" name="Text 2"/>
          <p:cNvSpPr txBox="1"/>
          <p:nvPr/>
        </p:nvSpPr>
        <p:spPr>
          <a:xfrm>
            <a:off x="521525" y="140622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21525" y="158172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маршрут начинается с historical centre, где видны старые фасады, узкие улицы и здания с богатой историей. Именно здесь легче всего почувствовать атмосферу города и увидеть его культурную преемственность.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21525" y="4213500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Смотровая площадка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1525" y="4389000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Viewpoint завершает маршрут ярким визуальным акцентом, потому что позволяет увидеть city attractions целиком. Для фотографии особенно подходят старый город, пешеходная улица и туристы на фоне архитектуры.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21525" y="350647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и парк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521525" y="368197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Waterfront и park делают маршрут более спокойным и разнообразным. Здесь туристы отдыхают, наблюдают за городом с другой точки зрения и используют лексику quiet, picturesque и well-preserved.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21525" y="2809863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 собор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1525" y="2985363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cathedral или church добавляют маршруту культурную глубину. Такие объекты помогают не только увидеть город, но и понять его историю, религиозные традиции и художественное наследие.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21525" y="2108038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площадь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521525" y="2283537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 часто становится местом встреч, прогулок и фотографий. Она объединяет архитектуру, движение людей и городские события, поэтому в описании нередко появляются слова busy, elegant и impressive.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достопримечательность интересной для 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важны не только красота места, но и удобство поездки, возможность общаться и увидеть что-то новое за короткое время.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сильнее всего влияют визуальная привлекательность и практичность: место должно быть интересным, доступным и подходящим для короткой поездки.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по заданному плану урока, 2025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достопримечательность на английском языке
</a:t>
            </a:r>
            <a:endParaRPr lang="en-US" sz="2713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сообщите, что это за объект: museum, bridge, square, cathedral или park. Короткое введение помогает слушателю сразу понять тему и не терять основную мысль ответа.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место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упомянуть, когда объект был built или opened, а также чем он famous for. Один-два факта достаточно, чтобы ответ стал содержательным и выглядел подготовленным.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Дайте факты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модель It is located in… и добавьте город, район или страну. Географическая точность делает описание убедительным и показывает, что вы умеете связывать место с картой.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расположение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 личную оценку: I was impressed by… It attracts visitors because… или It is worth visiting. Такая финальная фраза связывает фактологическое описание с личным мнением.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впечатлением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заметные детали: tall towers, stone facades, narrow streets, ornate decoration or modern glass architecture. Эти признаки помогают создать яркую картину и сделать речь более образной.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внешний вид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маршрут sightseeing на английском языке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планирования поездки и уточнения информации перед посещением.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61922"/>
            <a:ext cx="4348200" cy="193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для темы sightseeing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запомнить лексику и использовать её в реальных туристических ситуациях.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лексика делает речь точнее и помогает понимать объявления, маршруты и цены без постоянного перевода.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sightseeing, 2025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внешность города как часть культурного опыта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турист идёт по narrow streets мимо old-fashioned buildings с ornate decoration и stone facades. Через несколько минут он выходит к modern skyline, где стеклянные башни отражают свет. Такое соседство показывает, что город хранит прошлое и одновременно развивается.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квартал рядом с небоскрёбами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Nouveau дома, старые площади и мощёные улицы создают ощущение исторической глубины. Однако современная застройка не разрушает образ города, а добавляет ему новый ритм. Благодаря этому sightseeing превращается не только в прогулку, но и в наблюдение за культурной памятью.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меняется, не теряя лица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tall towers легко узнаются рядом с Classical фасадами и барочными деталями. Но за ними уже видны деловые кварталы и современные офисы. Контраст делает sightseeing особенно интересным, потому что архитектура рассказывает о разных эпохах в одном пространстве.
</a:t>
            </a:r>
            <a:endParaRPr lang="en-US" sz="971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Башни, площади и новые деловые районы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631" y="3188538"/>
            <a:ext cx="267563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туристических текстов и объявлений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афишах и путеводителях важно быстро находить даты, часы работы и дни закрытия. Эти детали помогают понять, когда можно посетить место и не тратить время на лишние вопросы.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расписание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объявлениях нужно сразу определить, where the place is, как туда добраться и какой район указан в тексте. Это экономит время и помогает правильно выстроить маршрут.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и расположение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музеев и на сайтах нередко встречаются предупреждения о photo restrictions, закрытых залах и особых правилах поведения. Такие детали важно замечать, чтобы соблюдать требования и не нарушать порядок.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для посетителей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тексты часто содержат стоимость билета, admission fee и скидки для students and children. Умение заметить эту информацию особенно полезно при планировании поездки и сравнении вариантов.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скидки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sightseeing и их особенности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формат подходит для разных целей: одни лучше для быстрого обзора, другие — для более глубокого знакомства с историей, природой и городской средой.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выглядят walking tour и museum visit, а bus tour и boat tour удобны для экономии времени и необычного ракурса.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по типичным характеристикам форматов sightseeing; данные носят иллюстративный характер.
</a:t>
            </a:r>
            <a:endParaRPr lang="en-US" sz="11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цене, времени и правилах посещения
</a:t>
            </a:r>
            <a:endParaRPr lang="en-US" sz="2494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объявлении сначала ищут стоимость билета и условия льгот. Полезно уточнять, входит ли аудиогид, действует ли скидка для студентов и можно ли купить билет заранее онлайн.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скидки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Числительные, сокращения и даты встречаются почти в каждом туристическом тексте. Если научиться быстро распознавать эти элементы, можно понять главное без построчного перевода всего объявления.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чтения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 must и must not часто описывают запреты и обязательные требования. Они помогают понять, можно ли фотографировать, нужно ли соблюдать тишину и какие вещи нельзя приносить.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 посетителей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открытия и закрытия помогают спланировать маршрут без спешки. Важно различать время начала экскурсии, режим работы в выходные и возможные перерывы или закрытые дни.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работы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передвижения во время sightseeing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транспорт влияет на темп маршрута, расходы и удобство для туриста.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от бюджета, расстояния и количества остановок; для первого знакомства с городом особенно удобны метро и hop-on hop-off bus.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подборка по типичным способам передвижения в городе.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 маршрут и впечатление от города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день набережная становится главным местом прогулки: люди идут медленно, останавливаются у кафе и фотографируют открытую панораму. Солнце подчёркивает фасады зданий, а туристический маршрут естественно тянется к паркам и смотровым площадкам.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город у воды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темнеет рано, те же улицы выглядят иначе: витрины сияют, музеи и галереи привлекают больше, чем открытые пространства. Город кажется спокойнее, а подсветка делает архитектуру выразительной и создаёт ощущение праздничного путешествия.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с подсветкой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туристу оставаться в безопасности и соблюдать правила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норм поведения во время прогулки по городу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речевые модели для диалога о sightseeing
</a:t>
            </a:r>
            <a:endParaRPr lang="en-US" sz="2475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начать диалог, можно спросить о планах и предпочтениях собеседника. Такие вопросы помогают быстро договориться о маршруте и сделать беседу естественной и вежливой.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 should, let’s и would you recommend позволяют обсуждать план на день, предлагать решение и договариваться о билетах заранее, не теряя времени.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договорённость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Could you tell me…? и Excuse me… нужны для общения с прохожими, сотрудниками музея и кассирами. Они помогают получить информацию без резкого тона.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дороге и транспорте особенно полезны, когда нужно выбрать, как добраться до музея, площади или старого города. Они делают общение практичным и конкретным.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маршрута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тема sightseeing на уроке английского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хорошо работает в парных заданиях, мини-диалогах и чтении коротких туристических текстов, где нужно быстро находить ключевую информацию.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speaking, reading и vocabulary building; при этом тема одновременно развивает культурную осведомлённость и умение кратко пересказывать информацию.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дидактическая оценка вклада темы sightseeing в языковые навыки; данные иллюстративные.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550" y="3231228"/>
            <a:ext cx="428400" cy="34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5231" y="1686040"/>
            <a:ext cx="374588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панорама Лондона часто появляется в учебных текстах как символ современного города. Она помогает описывать вид с высоты, туристический поток и речевую тему осмотра столицы.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 Eye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 помогает описывать природные достопримечательности, сезонность и силу впечатления от ландшафта. Этот пример расширяет тему sightseeing за пределы городских маршрутов.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Niagara Falls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соединяет тему архитектуры и транспорта, а также даёт богатый словарь для описания реки, башен и инженерного решения. Это один из самых узнаваемых лондонских объектов.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Tower Bridge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особенно полезен для обсуждения культуры, выставок и бесплатного входа. Он часто встречается в учебных текстах как пример места, где можно узнать историю разных цивилизаций.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Museum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Buckingham Palace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удобен для разговоров о монархии, церемониях и историческом центре города. В описании можно использовать лексику official, famous, royal и historic.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знаменитых мест в англоязычных странах и мире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sightseeing полезен для подростков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знакомит с городами, памятниками и культурными традициями, поэтому учащиеся начинают лучше понимать, как язык связан с реальной жизнью, историей и повседневной средой.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 кругозор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маршрутов школьники учатся сопоставлять информацию, оценивать стоимость, время и удобство, а затем обосновывать, почему одно место кажется более интересным.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выбирать и сравнивать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Sightseeing стимулирует длинные ответы, описания и мини-диалоги. Ученик не просто называет объект, а объясняет, что именно увидел, почему это важно и какое впечатление осталось.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речь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полезна для реальных поездок: она учит читать объявления, понимать указатели, спрашивать дорогу и планировать день без постоянной помощи взрослых.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самостоятельность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Sightseeing объединяет лексику, чтение, говорение и культурную осведомлённость. Осваивая эту тему, школьники учатся планировать маршрут, понимать объявления и уверенно общаться в туристических ситуациях.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Sightseeing: английский для реальных поездок и общения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2026-05-31T14:53:58Z</dcterms:created>
  <dcterms:modified xsi:type="dcterms:W3CDTF">2026-05-31T14:53:58Z</dcterms:modified>
</cp:coreProperties>
</file>