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«Мой первый друг, мой друг бесценный!..»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С. Пушкина «И. И. Пущину» о дружбе, верности и поддержке в ссылке (1826).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и Иван Пущин познакомились в Царскосельском лицее в 1811 году. Шесть лет учебы, общие игры и первые литературные опыты сделали дружбу привычкой, которая не исчезла, даже когда жизнь разошлась.
</a:t>
            </a:r>
            <a:endParaRPr lang="en-US" sz="1338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Лицей и дружба на всю жизнь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Иван Пущин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Иванович Пущин — лицейский друг Пушкина, позже ставший декабристом и судьей. Он навсегда остался для поэта человеком, с которым можно было быть собой.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1825 года Пущин первым из друзей приехал к Пушкину в Михайловское. Для него это был поступок, а для Пушкина — знак, что о нем помнят и ждут.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эпизода — разрыв привычной жизни: одиночество и ссылка. Именно в таких условиях поддержка друга становится особенно важной и по-настоящему ощутимой.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и одиночество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 — место ссылки Пушкина: поэт жил вдали от друзей и находился под надзором властей. Обычные встречи и письма могли быть редкими, поэтому любое участие ощущалось особенно остро.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 зимой 1825 года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1825 года приезд Пущина нарушил привычную тишину и принес радость встречи. Для воображения хорошо подходят усадьба Михайловское, зимний пейзаж, окно дома и спокойный деревенский быт.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 — место, где особенно нужна была дружба
</a:t>
            </a:r>
            <a:endParaRPr lang="en-US" sz="29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1825 года — визит Пущина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Пущин приезжает к Пушкину в Михайловское. В условиях ссылки дружеская поддержка становится событием, которое запоминается на годы.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публикации — жизнь в списках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Пушкин не всегда мог свободно публиковать произведения, текст долго распространялся в списках. Так личное послание сохранялось и передавалось дальше.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декабря 1826 года — написание по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создаёт стихотворение по воспоминанию о визите. Он фиксирует чувства и мысли, которые уже успели стать дорогими.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стихотворения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произведения
</a:t>
            </a:r>
            <a:endParaRPr lang="en-US" sz="2918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стихотворении проходит через время и испытания. Она звучит не как обещание, а как чувство, которое подтверждается поступком и сохраняется в памяти.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встрече соединяет прошлое и настоящее. Благодаря ей один эпизод превращается в разговор о том, что людям важно помнить добро и поддержку.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 духовная близость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благодарность за смелый и добрый поступок. Встреча превращается в символ духовного родства, которое не исчезает после разлуки.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другу проявляется в трудную минуту, когда расстояние и обстоятельства могли бы разлучить. Пушкин показывает, что настоящий товарищ остается рядом сердцем.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046" y="2477750"/>
            <a:ext cx="2367007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 в стихотворении и почему именно эти события делают дружбу особенно ценной.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становится крепче именно благодаря испытаниям: приезд в ссылку и сохраненная память превращают чувства в ценность на долгие годы.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 outline и биографическому контексту произведения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и события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в стихотворении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Лицейская дружба → разлука → Михайловское → приезд Пущина → радость встречи → благодарное воспоминание → мысль о вечной верности.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Пущин показан как смелый человек. Он не ограничивается словами и приезжает к опальному поэту в ссылку, когда риск и трудности особенно велики.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преданность выражена простотой и конкретным действием. В стихотворении важен не внешний блеск, а то, что друг выбирает поддержку в самый трудный момент.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Пушкину удается передать решительность Пущина: поступок становится ответом на одиночество. Именно поэтому встреча воспринимается как «живая» дружеская сила.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друга соединяются благородство и способность поддержать поступком. Такой герой умеет быть рядом не только в радости, но и в разлуке.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друга в стихотворении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остальные смыслы работают на центральную идею: личное чувство становится главным художественным фокусом текста.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части — дружба и верность. Испытание подчеркивает их прочность, а память и благодарность удерживают этот смысл после разлуки.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смысловых опор стихотворения «И. И. Пущину» (1826), согласно тематическому анализу в outline)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ценности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его современность: портрет как «вход» в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Александра Пушкина помогают почувствовать, что стихотворение родилось не в абстрактной эпохе, а в конкретной первой половине XIX века. Лицо поэта напоминает: дружба и письма тогда были важной частью жизни и общения.
</a:t>
            </a:r>
            <a:endParaRPr lang="en-US" sz="93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Пущин как живой образ лицейского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Пущин в визуальных образах связывает текст с реальным человеком. Такой портрет работает как «доказательство» чувств: речь идет не только о переживаниях, но и о поступке, который поддержал Пушкина в ссылке.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и письмо: как поэзия становилась разговором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рукописи и старинные письма показывают, что литература нередко рождалась в форме личного послания. В эпоху, когда нельзя было писать «в один клик», память и внимание к другому сохранялись через текст и переписку.
</a:t>
            </a:r>
            <a:endParaRPr lang="en-US" sz="939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эпохи XIX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декабря 1826 года
</a:t>
            </a:r>
            <a:endParaRPr lang="en-US" sz="3113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интонация и эмоциональные обращения особенно заметны в тексте, написанном через время после встречи.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создания подчеркивает, что стихотворение — это благодарное воспоминание по следам реального визита друга.
</a:t>
            </a:r>
            <a:endParaRPr lang="en-US" sz="1107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Датировка создания стихотворения «И. И. Пущину» (13 декабря 1826 года) по справочным изданиям и комментариям к тексту
</a:t>
            </a:r>
            <a:endParaRPr lang="en-US" sz="666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прошлого к настоящему заметен: радость встречи постепенно превращается в спокойную уверенность, что дружба сохраняет ценность даже после разлуки.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«качели без конца», а движение к смыслу: даже печальные обстоятельства не отменяют тёплой оценки друга.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«И. И. Пущину» и качественная интерпретация динамики; шкала условная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ходу текста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1214775"/>
            <a:ext cx="46443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1811 год — встреча в Царскосельском лицее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лицее Пушкин и Пущин оказываются в одной среде, где ценят честность и товарищество. Общая учёба и общие интересы становятся основой будущей верности.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646804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1825 года — приезд Пущина в Михайловское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 друга в ссылку становится подтверждением лицейского идеала: верность словам и готовность помочь проявляются делом. Так дружба сохраняет значение даже через годы.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462279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1817–1825 годы — разлука и жизненные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лицея дружба не исчезает, но проверяется обстоятельствами. Жизнь, расстояние и служебные события делают поддержку особенно ощутимой.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Лицейская дружба как идеал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921" y="1771425"/>
            <a:ext cx="3098558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простые средства помогают передать силу дружеской благодарности: обращение, восклицания, эпитеты, память и сжатая форма.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усиливается сочетанием прямоты и точности: дружеское чувство звучит не громкими словами, а вниманием к человеку и деталям воспоминания.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выразительных средств по тексту стихотворения «И. И. Пущину»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рукопожатие: связь, которая преодолевает расстояние
</a:t>
            </a:r>
            <a:endParaRPr lang="en-US" sz="787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Рукописное письмо и рукопожатие в иллюстрациях напоминают о том, что дружба часто выражается действием и короткой, но значимой встречей. Эти образы создают ощущение личного обращения, а не «общих слов».
</a:t>
            </a:r>
            <a:endParaRPr lang="en-US" sz="969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дружбы в стихотворении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дорога и свет в окне связаны с ожиданием и надеждой. Даже когда человек один и ограничен обстоятельствами, тепло человеческого участия помогает выдержать трудный момент и не потерять веру в дружбу.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дорога и свет в окне: ожидание и участие
</a:t>
            </a:r>
            <a:endParaRPr lang="en-US" sz="999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Акценты сосредоточены на том, что друг остаётся рядом в трудную пору и бережно сохраняет память о связи, которая началась в лицее.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значения приходятся на верность и память: именно они объясняют, почему поступок Пущина воспринимается как бесценный.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текста стихотворения «И. И. Пущину»; значения условные, отражают распределение акцентов в содержании
</a:t>
            </a:r>
            <a:endParaRPr lang="en-US" sz="928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друга бесценным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понять: дружбу проверяют не только праздниками, но и трудностями. Когда человеку трудно, особенно важно, что рядом есть тот, кто не забывает и поддерживает.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 ценность искренности и внимания к другому. Пушкин благодарит друга за поступок, а не за красивые речи, и это помогает школьникам отличать поддержку от формальности.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ребят литература становится способом разговаривать о человеческих отношениях. Здесь видно, что верность и память могут сохраняться годами и переживать даже разлуку и обстоятельства.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для современного школьника
</a:t>
            </a:r>
            <a:endParaRPr lang="en-US" sz="23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смысл стихотворения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схема: биография Пушкина и реальные события связываются с выводом о ценности дружбы.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дружба, которая переживает время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Пушкина о Пущине соединяет личную память, историю эпохи и вечную тему дружбы. В нём особенно важны верность, благодарность и духовная близость, сохраняющиеся после долгой разлуки.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2026-05-15T04:10:56Z</dcterms:created>
  <dcterms:modified xsi:type="dcterms:W3CDTF">2026-05-15T04:10:56Z</dcterms:modified>
</cp:coreProperties>
</file>