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семья, общество: как люди живут вместе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учатся жить вместе, помогать и уважать друг друга?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среди людей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школе, во дворе и в кружках ребёнок постоянно встречает людей. Здесь он учится первым правилам общения, дружбе, совместной работе и уважению к труду других.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это личность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неповторим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свой характер, любимые занятия, мечты и способности. Даже если дети учатся в одном классе, они думают, чувствуют и поступают по-разному.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других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замечать чувства других людей, сочувствовать и помогать. Это важно, потому что без понимания и заботы даже самый весёлый день становится хмурым.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 детства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развивается постепенно: через игру, чтение, учёбу, беседы и новые дела. Каждый опыт помогает человеку становиться умнее, смелее и добрее.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выбирать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не только думать и говорить, но и выбирать, как поступить. От выбора зависят отношения с людьми, успех в учёбе и настроение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90561"/>
            <a:ext cx="3938100" cy="359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человеку для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быть сильным и здоровым, человеку нужны еда и чистая вода. Они дают энергию для учёбы, игр, прогулок и новых открытий каждый день.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книги, рисование, музыка и игры помогают человеку развиваться. Когда есть интересное дело, день становится ярче, а мысли — умнее и смелее.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творчество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важно двигаться, гулять и играть на свежем воздухе. Ещё ему нужна безопасность, чтобы дома, в школе и на улице было спокойно.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безопасность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телу и голове восстановить силы. После отдыха легче запоминать уроки, думать, бегать, смеяться и не зевать на ходу.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нужны не только вещи, но и добрые отношения. Поддержка, улыбка, внимание и дружба делают жизнь теплее, как любимый плед зимой.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забота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группа близких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объединяет людей, которые живут вместе, заботятся друг о друге и стараются помогать. В семье ребёнок чувствует, что его любят, понимают и защищают.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рядом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членов семьи есть разные обязанности, но все стараются делать домашние дела вместе. Совместные заботы учат дружбе, терпению и ответственности с ранних лет.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легче пережить трудности, потому что рядом есть родные люди. Они утешат, подбодрят и помогут, когда что-то не получается.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поддержка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бывают свои привычки, праздники и любимые занятия. Они делают дом особенно уютным и помогают помнить, что мы одна команда.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семьи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семья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семья растёт, заботится и становится дружнее в повседневной жизни.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 семье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взрослых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работают, покупают нужные вещи, готовят еду, убирают дом и заботятся о детях. Их труд помогает семье жить спокойно и уверенно.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выполняет свои обязанности, семья становится дружнее. Людям легче договориться, когда все стараются не забывать о своих делах и обещаниях.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порядок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лежат на своих местах, в доме меньше суеты и споров. Аккуратность помогает быстро находить нужное и беречь семейное имущество.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детей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учатся, убирают свои вещи, следят за порядком и помогают по силам. Даже небольшая помощь делает домашние дела легче и приятнее.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праздники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ждут все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вечерам семья часто собирается вместе: кто-то читает книгу, кто-то рассказывает новости, а кто-то уже мечтает о вкусном чае. Такие минуты создают уют и помогают всем почувствовать себя рядом, как за тёплым общим столом.
</a:t>
            </a:r>
            <a:endParaRPr lang="en-US" sz="86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семейном альбоме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остаются улыбки, подарки и самые радостные моменты. Когда семья листает альбом, она вспоминает праздники, поездки и смешные истории, а заодно снова переживает хорошее настроение.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блюдо как традиция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семей есть особое блюдо, которое готовят по праздникам или по воскресеньям. Его запах сразу собирает всех на кухне и напоминает: самый вкусный рецепт — это забота и хорошее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все люди, которые живут рядом, учатся, работают, отдыхают и помогают друг другу. Оно начинается с семьи, школы, двора и города.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нас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приносить пользу обществу добрыми делами, честностью и трудом. Когда люди помогают друг другу, жизнь становится удобнее, безопаснее и добрее.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польза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пользуемся трудом других людей каждый день: покупаем хлеб, ездим в транспорте, лечимся, учимся и живём в доме. Поэтому важно уважать чужую работу.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друг от друга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много разных людей: учителя, врачи, строители, водители, продавцы, родители и ученики. У каждого есть своё важное дело, и без него другим было бы труднее.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нужны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60499" y="1443005"/>
            <a:ext cx="346050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жизни среди людей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«пожалуйста» и «спасибо» делают общение приятнее. Они показывают уважение и помогают людям чувствовать себя спокойно и доброжелательно.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труд нужно ценить: и учителя, и дворника, и врача, и повара. Если относиться к работе других внимательно, всем живётся легче и спокойнее.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классе, дома и во дворе показывает заботу о месте, где живут люди. Если не мусорить, вокруг сразу становится уютнее.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правду и выполняет обещания, ему доверяют. Честность укрепляет дружбу и помогает вместе решать даже сложные дела.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ожидание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 своей очереди помогает не ссориться и не толкаться. Так всем легче получить своё время, внимание и справедливое отношение.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принадлежит только тебе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появляется на свет, у него есть право на имя и фамилию. С этим именем его зовут дома, в школе и в поликлинике. Оно помогает человеку чувствовать себя важным, а взрослым — заботиться о нём по-настоящему внимательно.
</a:t>
            </a:r>
            <a:endParaRPr lang="en-US" sz="838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отдых и защита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учиться, отдыхать и быть защищённым от обид. В школе ему помогают взрослые, а рядом есть друзья и правила, которые берегут всех. Когда к детям относятся уважительно, им легче расти, мечтать и узнавать мир.
</a:t>
            </a:r>
            <a:endParaRPr lang="en-US" sz="82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тебя ждут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право жить в семье, где его любят и берегут. Дома он может отдыхать, учиться, играть и чувствовать себя в безопасности. Тёплый дом, добрые слова и поддержка делают детство спокойным и счастливым.
</a:t>
            </a:r>
            <a:endParaRPr lang="en-US" sz="8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ребёнка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узнавать новое и становиться умнее каждый день. Ребёнок должен слушать учителя, выполнять задания и не лениться, даже если иногда хочется заняться чем-то более весёлым.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Учиться старательно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высыпаться, аккуратно одеваться по погоде, двигаться и соблюдать чистоту. Если заботиться о себе, легче играть, учиться и чувствовать себя бодрым с утра до вечера.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Беречь здоровье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обязан вежливо обращаться к взрослым и не обижать других детей. Добрые слова, умение слушать и соблюдение школьных правил делают общение спокойным и приятным.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Уважать людей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пообещал помочь или принести нужную вещь, важно выполнить обещание. Так появляются доверие, ответственность и привычка доводить начатое дело до конца.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Держать слово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начинается с честности. Когда дети говорят правду и не выдумывают лишнего, им легче доверять друг другу и вместе решать даже самые смешные трудности.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без секретов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вежливое обращение и маленькая помощь делают общение теплее. Иногда достаточно подать книгу, уступить место или сказать: «Я с тобой», чтобы человеку стало легче.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помощь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 важно не только слышать, но и слушать до конца. Если не перебивать и не торопиться с ответом, собеседник чувствует себя нужным и понятым.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ошибками или обижаться из-за каждой мелочи. Уважение помогает замечать настроение другого человека и относиться к его переживаниям бережно и по-доброму.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чувствам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спор мирно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спокойно обсудить проблему и сохранить дружбу.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людей, которые нужны обществу
</a:t>
            </a:r>
            <a:endParaRPr lang="en-US" sz="276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помогают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лечит людей, осматривает их и подсказывает, как сохранить здоровье. Благодаря врачам дети и взрослые быстрее выздоравливают и чувствуют себя увереннее.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 продавец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вкусную еду, а продавец помогает купить нужные продукты и вещи. Эти профессии делают повседневную жизнь удобной и сытной, без лишних поисков и хлопот.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создают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школы, мосты и дороги. Их труд делает города удобными и красивыми, а людям помогает жить, учиться и передвигаться безопасно.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защищают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быстро приходят на помощь, если случается беда. Их работа требует смелости, внимательности и умения действовать дружно, как одна команда.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учат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открывает дорогу к знаниям, помогает задавать вопросы и находить ответы. Без учителей было бы гораздо труднее читать, считать и узнавать новое.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26361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9038" y="3227236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место, где мы живём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начинаются первые воспоминания: игры, семейные разговоры, запах ужина и знакомые окна. Дом и двор становятся местом, куда всегда приятно возвращаться после долгого дня.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природа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скверы, дорожки и любимые уголки делают край красивым и уютным. Если беречь зелень и чистоту, родное место становится ещё приятнее для всех жителей.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друзья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ребёнок учится, дружит и открывает свои способности. Здесь появляются первые успехи, весёлые перемены и учителя, которых хочется вспоминать с улыбкой.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напоминают о людях и событиях, которыми гордятся жители. Забота о таких местах показывает уважение к истории своего города, посёлка и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ученик начинает помогать, другие часто повторяют его поступок. Так доброта становится привычкой, а в классе и во дворе появляется больше порядка и дружбы.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пример способен изменить поведение всего класса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рядом с нами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в классе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уронил тетради, и ребята сразу пришли на помощь. Они аккуратно собрали книги, подали карандаши и успели на урок без суеты. От такого маленького дела в классе стало заметно теплее.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 дворе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дети увидели мусор у скамейки и решили убрать его вместе. Потом они покормили птиц и полили молодое дерево. Двор сразу стал чище, а у всех появилось приятное чувство полезного дела.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близких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добрые дела тоже очень нужны: можно поздравить бабушку, помочь маме накрыть на стол или посидеть с младшим братом. Иногда достаточно ласкового слова, чтобы у близкого человека поднялось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человека, семью и общество
</a:t>
            </a:r>
            <a:endParaRPr lang="en-US" sz="2767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детства человек знакомится с правилами общения, учится говорить вежливо, делиться игрушками и учитывать чувства других людей. Это помогает ему спокойно жить рядом с окружающими.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Человек учится жить с другими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уважение, труд и взаимопомощь соединяют человека, семью и общество. Если эти качества есть у каждого, людям проще жить дружно и спокойно.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Связь держится на доброте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люди вместе учатся, работают, лечат, строят и перевозят пассажиров. Каждый делает своё дело, и от этого жизнь становится удобнее, безопаснее и интереснее.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Общество помогает всем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впервые узнаёт, что такое забота, помощь и ответственность. Здесь он видит пример взрослых и учится быть добрым и внимательным каждый день.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Семья даёт первый опыт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защищают порядок и помогают людям не мешать друг другу. Когда их соблюдают, легче дружить, работать, отдыхать и решать спорные вопросы без лишних ссор.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Общие правила нужны всем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сильнее рядом с семьёй и обществом. Когда мы соблюдаем правила, помогаем друг другу и относимся с уважением, жизнь становится дружной, спокойной и по-настоящему тёплой.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2026-05-26T01:18:10Z</dcterms:created>
  <dcterms:modified xsi:type="dcterms:W3CDTF">2026-05-26T01:18:10Z</dcterms:modified>
</cp:coreProperties>
</file>