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jpe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0597" y="0"/>
            <a:ext cx="427285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началось в прошлом и всё ещё связано с настоящим.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Continuous: действие, которое длилось до настоящего момента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" y="0"/>
            <a:ext cx="41523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форма важна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помогает показать, как долго длилось действие и почему его последствия заметны сейчас. Эта форма особенно полезна, когда важен сам процесс, а не только итог.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Утвердительная форма: основная структура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строится по модели have/has been + глагол с окончанием -ing. Слово been соединяет действие с настоящим моментом, а -ing подчёркивает процесс.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схема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местоимениями I, you, we, they используется have been: I have been reading. С he, she, it употребляется has been: She has been working.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и число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77700" y="2037338"/>
            <a:ext cx="34878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77700" y="2448638"/>
            <a:ext cx="3487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образуется с частицей not после have или has: have not been, has not been. В речи часто используются сокращения haven't и hasn't.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78500" y="2037338"/>
            <a:ext cx="34878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78500" y="2448638"/>
            <a:ext cx="3487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показывает, что действие не длилось нужное время или не происходило в указанный период. Например: They haven't been studying for long.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форма: как показать, что действие не продолжалось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и короткие ответы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have или has ставится в начало предложения: Have you been waiting long? Has she been practicing the piano? Это сразу показывает, что речь идёт о длительности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эта форма встречается со словами how long и since when. Они помогают узнать, как долго длится действие и когда оно началось.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времени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обычно очень краткие: Yes, I have. No, he hasn't. Такая форма удобна, когда не нужно повторять всё предложение, а важно лишь подтвердить или отрицать факт.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и Present Perfect: в чём разница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форма помогает увидеть, что действие длилось некоторое время. Вторая чаще сообщает о результате и самом факте события.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нужен акцент на процессе — выбирают Continuous; если важен итог — Present Perfect.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грамматических значений, составлено по материалам задания.
</a:t>
            </a:r>
            <a:endParaRPr lang="en-US" sz="14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3953"/>
            <a:ext cx="4348200" cy="1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 лицам и числам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меняется только have/has, а been и -ing остаются неизменными.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-ing и слово been не меняются; различие зависит только от have или has.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Грамматическая модель Present Perfect Continuous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фразы, которые указывают на длительность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обозначает продолжительность: for two hours, for a long time, for three days. Такие выражения отвечают на вопрос, сколько времени действие уже продолжается.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показывает точку начала действия: since 2018, since Monday, since 8 o'clock. Это слово помогает связать прошлый момент с настоящим и увидеть, откуда началось действие.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часто встречаются all day, this week, all morning, the whole week. Эти слова подчёркивают, что действие длилось значительную часть дня, недели или утра.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маркеры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Lately и recently указывают на недавнее время, когда действие уже шло или продолжалось. Они помогают понять, что событие связано с последним периодом, а не с далёким прошлым.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Недавний период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06" y="3188538"/>
            <a:ext cx="374588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09690"/>
            <a:ext cx="428400" cy="380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эта форма особенно уместна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хорошо подходит, когда видно следствие длительного занятия: I’m tired because I’ve been running. Внимание сосредоточено на том, что действие продолжалось, а не просто произошло.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после действия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действие уже видно по результату: The floor is wet because it has been raining. Само событие длилось некоторое время, и его последствия заметны в настоящем.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Заметный результат сейчас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часто используют для рассказа о подготовке к контрольной, проекту или выступлению: We’ve been preparing for the test all week. Здесь важна длительность процесса.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 учёба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 в предложении
</a:t>
            </a:r>
            <a:endParaRPr lang="en-US" sz="2745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время по смыслу действия и связи с настоящим.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80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1456" y="3188538"/>
            <a:ext cx="374588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519" y="3188538"/>
            <a:ext cx="267563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9537" y="1686040"/>
            <a:ext cx="321075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4965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маркер показывает, как долго продолжается действие: for two hours, for a long time. Он подчёркивает не момент начала, а весь промежуток времени до настоящего момента.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 — длительность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14550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all day, all week, the whole morning показывают, что действие длилось весь указанный период. Они особенно полезны, когда нужно подчеркнуть долгую и непрерывную активность.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All day и similar phrases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282100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long помогает спросить о продолжительности действия: How long have you been waiting? Такой вопрос сразу связывает настоящее с прошлым и уточняет, сколько времени длится процесс.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long — вопрос о сроке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69832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говорят о недавнем периоде и часто намекают на продолжающееся действие. They have been studying lately звучит естественно, когда результат или привычка заметны именно сейчас.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Lately и recently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1865875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указывает, откуда действие ведётся: since Monday, since 2021. С его помощью мы показываем, что процесс начался в прошлом и тянется до сих пор.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 — точка начала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76362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маркеры времени в Present Perfect Continuous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маркеры времени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примерах чаще всего появляются короткие и понятные маркеры, потому что они легко соединяются с действием и его длительностью.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и since лидируют, а слова про недавний период встречаются реже; это подчёркивает связь формы с продолжительным процессом.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Present Perfect Continuous; схема составлена для объяснения частотности в заданиях.
</a:t>
            </a:r>
            <a:endParaRPr lang="en-US" sz="11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Present Perfect Continuous от Present Continuous
</a:t>
            </a:r>
            <a:endParaRPr lang="en-US" sz="2297" dirty="0"/>
          </a:p>
        </p:txBody>
      </p:sp>
      <p:sp>
        <p:nvSpPr>
          <p:cNvPr id="7" name="Text 2"/>
          <p:cNvSpPr txBox="1"/>
          <p:nvPr/>
        </p:nvSpPr>
        <p:spPr>
          <a:xfrm>
            <a:off x="1947002" y="1855338"/>
            <a:ext cx="3934500" cy="6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описывает то, что происходит прямо сейчас: действие видно в момент речи. Present Perfect Continuous показывает, что процесс начался раньше и всё ещё продолжается, поэтому важна его длительность.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946677" y="1393138"/>
            <a:ext cx="39345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происходит действие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723427" y="3306646"/>
            <a:ext cx="3934500" cy="6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Present Continuous главное — текущий момент и само действие. В Present Perfect Continuous внимание переносится на то, сколько времени уже идёт процесс и как он связан с настоящим результатом.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23102" y="2844446"/>
            <a:ext cx="39345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чём делается акцент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жизни и повседневных занятий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ученик не сразу идёт отдыхать: он уже несколько часов готовится к контрольной и повторяет правила. В такой ситуации естественно сказать: I have been studying for two hours. Форма подчёркивает, что усилие началось раньше и ещё продолжается.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до вечера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читает книгу каждый день, кто-то играет на гитаре или учит английские слова уже давно. Такие занятия легко описать этой формой: она помогает показать, что привычка или интерес начались раньше и остаются важными сейчас.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полезные привычки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тренируется на площадке с самого утра, а школьный хор репетирует к концерту всю неделю. Здесь удобно использовать Present Perfect Continuous, потому что важны и длительность, и видимый результат: уставшие ребята, выученная программа, готовность к выступлению.
</a:t>
            </a:r>
            <a:endParaRPr lang="en-US" sz="971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репетиции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985849"/>
            <a:ext cx="4348200" cy="1771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Present Perfect Continuous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самые частые сбои в форме: пропуск been, неверный выбор have/has, отсутствие -ing и смешение с Present Perfect.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со смыслом, а с формой глагола; если помнить been и -ing, предложение строится намного точнее.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и типовые ошибки учащихся по теме Present Perfect Continuous.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длительности действия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узнать, как долго длится действие, обычно начинают с have или has. Получаются вопросы вроде How long have you been learning English? Они сразу направляют разговор на продолжительность процесса.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93075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вопрос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7510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полезна, когда действие ещё не закончилось. Она помогает говорить о незавершённом процессе без лишних пояснений и звучит естественно в обычном разговоре и в школьных заданиях.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7510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3317550" y="2514164"/>
            <a:ext cx="25089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чаще всего называют промежуток времени или момент начала: for two years, since 8 o'clock, all morning. Так собеседник понимает, когда именно началось действие и как долго оно продолжается.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17550" y="1930700"/>
            <a:ext cx="25089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ответ о сроке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предложения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утвердительных, отрицательных и вопросительных предложений в Present Perfect Continuous.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времён на одной временной линии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отвечает на свой вопрос: что уже произошло, что происходит сейчас или что началось раньше и продолжается до настоящего момента.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Present Perfect Continuous соединяет прошлое и настоящее сильнее других форм, потому что подчёркивает длительность процесса.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 сравнения времён английского языка.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 закрепления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4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44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have been reading for 30 minutes. Предложение показывает, что действие началось раньше и продолжается уже довольно долго, поэтому важна именно его длительность.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946925" y="1737353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комнаты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46925" y="2067498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has been cleaning her room since morning. Здесь видно, что процесс начался утром и всё ещё влияет на настоящее: комната уже убрана не до конца или только что закончена.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44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автобуса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44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been waiting for the bus all afternoon. Эта фраза хорошо подходит, когда ожидание затянулось, а результат пока не наступил, поэтому эмоция и длительность особенно заметны.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4946925" y="3524910"/>
            <a:ext cx="36153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английского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946925" y="3855055"/>
            <a:ext cx="3615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have been studying English lately. Слово lately показывает недавний период, а сама форма намекает, что занятия продолжаются и уже дают заметный эффект.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 помогает показать действие, которое началось раньше, длилось некоторое время и важно для настоящего. Если помнить формулу have/has been + глагол -ing, выбрать форму станет намного проще.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Present Perfect Continuous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2026-05-31T10:20:18Z</dcterms:created>
  <dcterms:modified xsi:type="dcterms:W3CDTF">2026-05-31T10:20:18Z</dcterms:modified>
</cp:coreProperties>
</file>