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Витамины: основа здоровья школьника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жизненно необходимые вещества для роста, развития и иммунитета ребенка.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витамины стали ключевыми в медицине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«витамины» появился в 1912 году благодаря Казимику Функу. Их роль в предотвращении болезней, таких как цинга и рахит, подтвердила важность этих веществ для организма.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витаминов: водорастворимые и жирорастворимые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Водорастворимые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водорастворимым относятся витамины группы B и витамин C. Они быстро усваиваются и выводятся с мочой, что требует регулярного поступления с пищей.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(A, D, E, K) накапливаются в организме. Их избыточное поступление может привести к токсическим эффектам, поэтому важна сбалансированность.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291822"/>
            <a:ext cx="4782600" cy="32071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витамины: функции и источники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представлены ключевые витамины, их функции, основные пищевые источники и признаки дефицита.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разнообразными продуктами обеспечивает поступление всех необходимых витаминов.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санэпидемияльные нормы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поддерживает рост и развитие организма, укрепляет иммунную защиту, защищает кожу и слизистые оболочки от повреждений.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витамин необходим для нормального зрения, особенно в условиях низкой освещенности, предотвращая «куриную слепоту».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витамина A — морковь, печень, яйца и рыбий жир. Его дефицит приводит к сухости кожи и ухудшению зрения.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(ретинол): роль в организме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B1, B2, B3 и другие участвуют в превращении пищи в энергию, поддерживая жизнедеятельность клеток и обмен веществ.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работу нервной системы, способствуют передаче импульсов и уменьшению усталости, что важно для учебы.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улучшают память и внимание, помогают справляться с эмоциональными нагрузками подростков.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B: энергия и нервная система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витамины содержатся в зерновых, мясе, бобовых и орехах, составляющих основу сбалансированного детского питания.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(аскорбиновая кислота): иммунитет и рост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усиливает защитные силы организма, помогает быстрее заживлять раны и правильно усваивать железо из пищи, предотвращая анемию.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витамина C — цитрусовые, киви, шиповник и ягоды, которые обеспечивают ежедневную потребность и предупреждают развитие цинги.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 формированию крепких костей и зубов, особенно важен в условиях недостатка солнечного света.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санитарные рекомендации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мкг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рекомендуемая суточная норма для детей 11-13 лет, необходимая для здоровья костей и профилактики рахита.
</a:t>
            </a:r>
            <a:endParaRPr lang="en-US" sz="21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выступает мощным антиоксидантом, защищая клетки от повреждений свободными радикалами и замедляя процессы старения.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(токоферол): защита клеток и мышц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поддерживает работу сердца и мышц, улучшая кровообращение и уменьшая мышечную усталость после физических нагрузок.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— растительные масла, орехи и семена. Его недостаток приводит к слабости и быстрой утомленности.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играет ключевую роль в свертывании крови, предотвращая кровотечения и способствуя заживлению ран.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K: кроветворение и здоровье костей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участвует в реминерализации костей, поддерживая прочность и уменьшая риск переломов у подростков.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витамина K — зелёные овощи, такие как шпинат, брокколи и капуста, богатые этим нутриентом.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витамина K может приводить к повышенной кровоточивости и замедленному восстановлению после травм.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Суточная норма витаминов для подростков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соблюдение норм предотвращает дефицит и способствует полноценному развитию подростков в период активного роста.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нормы ориентированы на поддержание здоровья и нормального обмена веществ, учитывать их важно при планировании рациона.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санитарные рекомендации, 2023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гиповитаминоза у школьников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Ломкость волос и ногтей как сигнал дефицита витаминов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ломкость волос и ногтей у подростков может указывать на недостаток важных витаминов, таких как B и C. Это влияет на внешний вид и общее состояние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Утомляемость и снижение концентрации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усталость и трудности с запоминанием у школьников часто связаны с гиповитаминозом, что негативно сказывается на учебной деятельности и психоэмоциональном состоянии.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восприимчивость к инфекциям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витаминов ослабляет иммунитет, из-за чего дети становятся более подвержены частым простудным и вирусным заболеваниям, замедляется восстановление после болезней.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приём витаминов A, D и E вызывает головные боли, тошноту и кожные высыпания. Это связано с накоплением витаминов в организме и нарушением функций органов.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Гипервитаминоз: избыток витаминов и его последствия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аптечных комплексов без контроля врача увеличивает риск токсического воздействия, особенно при долгосрочном превышении дозировок жирорастворимых витаминов.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повреждение печени, ухудшение работы почек и расстройства пищеварения, что требует немедленной коррекции и медицинского наблюдения.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источники витаминов: сбалансированный рацион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Цветное питание — залог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овощи и фрукты насыщают организм необходимыми витаминами и антиоксидантами. Яркие продукты обеспечивают широкий спектр полезных веществ и поддерживают иммунитет.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мясо как источники витаминов группы B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Мясные продукты и рыба богаты важнейшими витаминами группы B, поддерживающими нервную систему и энергетический обмен. Они необходимы для активных подростков и умственной работы.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Орехи и семена — природные витамины E и K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продукты способствуют защите клеток от окисления и улучшению свертываемости крови. Регулярное их употребление помогает сохранить здоровье тканей и костей.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оптимальными источниками являются свежая зелень и молодые овощи, богатые витамином C и фолатами, что поддерживает иммунитет после зимы.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ягодные и фруктовые дары насыщены витаминами A, C и группой B, что обеспечивает энергию и защиту от ультрафиолетовых повреждений кожи.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важны тыква и яблоки с высоким содержанием витаминов и антиоксидантов, а зимой — цитрусовые и квашеная капуста как поддержка иммунитета и сохранение витамина C.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сезонных продуктах: эффективное потребление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 богаты витаминами группы B и медленными углеводами, обеспечивая стабильную энергию для учебы и активного дня.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снабжают организм витаминами A, C и K, важными для зрения, иммунитета и свертываемости крови.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 и бобовые обеспечивают ценные аминокислоты и витамины B12 и D, поддерживая рост и нормальное развитие тканей.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в рационе школьника: ежедневная польза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содержат витамины D и группы B, способствуя укреплению костей и правильной работе нервной системы.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разрушается при длительном нагреве, поэтому овощи лучше употреблять сырыми или готовить на пару, чтобы сохранить его биодоступность.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витаминов при приготовлении пищи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группы B чувствительны к высокотемпературной обработке, лучше избегать долгой варки и многократного разогрева продуктов.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свежих продуктов при комнатной температуре снижает содержание витаминов, важна правильная очистка и своевременное употребление пищи.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 физическая активность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нагрузка требует больше витаминов группы B для энергетического обмена и восстановления мышц после тренировок. Без достаточного питания эффективность занятий снижается.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C и D улучшают иммунитет и способствуют укреплению костей, что особенно важно в период активного роста и спортивных тренировок у школьников.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Витаминные препараты следует принимать только при подтверждённом дефиците и по назначению врача, чтобы избежать нежелательных последствий для здоровья.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Аптечные витаминные комплексы: необходимые условия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Самолечение витаминами без контроля может привести к гипервитаминозу и усугублению существующих заболеваний, особенно при применении жирорастворимых витаминов.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вариант — поддержание здоровья через питание, а витаминные добавки использовать как вспомогательный метод в комплексной терапии.
</a:t>
            </a:r>
            <a:endParaRPr lang="en-US" sz="9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7204" y="0"/>
            <a:ext cx="320464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— ключ к здоровью школьника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необходимы для нормального роста и защиты организма подростков. Разнообразное, сезонное питание и правильное приготовление сохраняют их пользу, предотвращая дефициты и избытки.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2026-05-09T00:14:15Z</dcterms:created>
  <dcterms:modified xsi:type="dcterms:W3CDTF">2026-05-09T00:14:15Z</dcterms:modified>
</cp:coreProperties>
</file>