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друг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дружбе в школе: учимся, играем и растём вместе.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друг особенно важен в первом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классе всё новое: класс, правила, задания и ребята рядом. Друг помогает чувствовать себя спокойнее, играть смелее и учиться дружить, как в любимых сказках и рассказах.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мой друг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— это человек, рядом с которым спокойно и радостно. С ним легко говорить, играть на перемене и не бояться сделать ошибку у доски или в тетради.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друга могут быть улыбка, добрые глаза и любимая вещь — книга, рюкзак или игрушка. Такие простые детали делают его узнаваемым и близким для первоклассника.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черты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бывают весёлыми, внимательными, спокойными или смелыми. Главное, чтобы рядом с ними хотелось быть, делиться новостями и вместе радоваться маленьким успехам.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друг чаще всего похож на обычного школьника: он стоит в классе, играет на перемене или идёт по коридору. Так образ становится живым и знакомым.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называем человека другом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общие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появляется там, где ребята играют вместе, разговаривают и делают добрые поступки. Общие занятия помогают узнать друг друга и замечать, кому можно доверять.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важнее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Настоящего друга видно по тому, как он ведёт себя: слушает, не смеётся над ошибками, делится и не уходит, когда кому-то трудно или грустно.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классе дружба часто начинается с простого вопроса: «Поиграешь со мной?». А самый важный ответ — «Да, конечно». С этого начинается знакомство и доверие.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отвечает доброжелательно, не обижает и уважает другого, рядом с ним хочется быть ещё чаще. Так маленькая встреча может превратиться в крепкую дружбу.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13" y="2128294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34003"/>
            <a:ext cx="238229" cy="2382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47237"/>
            <a:ext cx="238229" cy="2117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47238"/>
            <a:ext cx="238229" cy="21175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57826"/>
            <a:ext cx="238229" cy="19058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делаем вместе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друзья бегают, прыгают, играют в салки или просто смеются вместе. Совместная игра помогает быстро подружиться и почувствовать себя частью класса.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Рисуем и раскрашиваем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рисуют один рисунок или раскрашивают картинки рядом, им легче разговаривать и договариваться. Даже простой карандаш может стать началом дружбы.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книжки, стихи и чтение по ролям делают общение интереснее. Друзья слушают друг друга, помогают понять текст и радуются, когда получается выразительно прочитать.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и строим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Конструктор, кубики и поделки учат работать в паре. Один держит детали, другой строит, а вместе получается аккуратная и красивая работа.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Гуляем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друзья могут гулять во дворе, кататься, играть с мячом или идти на кружок. Такие занятия делают день длиннее, веселее и совсем не скучным.
</a:t>
            </a:r>
            <a:endParaRPr lang="en-US" sz="9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друг помогает мне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 учёбе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задание не получается, друг может подсказать правило, напомнить, где лежит тетрадь, или просто посидеть рядом, пока я думаю. Это делает урок спокойнее.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смелостью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страшно отвечать у доски или читать вслух. Доброе слово друга и его улыбка помогают собраться с силами и не растеряться перед классом.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Выручает в мелочах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может подать ручку, найти ластик или подождать в коридоре. Такие маленькие дела кажутся простыми, но именно они показывают настоящую заботу.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Делится хорошим настроением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грустно или обидно, друг умеет сказать что-то доброе, пойти вместе в столовую или просто не оставлять одного. Иногда этого достаточно, чтобы день стал лучше.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 помогаю другу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замечаю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вижу, что друг стоит один, ищет карандаш или не успевает за игрой. Важно заметить это вовремя и не пройти мимо.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предлагаю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могу поделиться цветным карандашом, подсказать правило, позвать играть или помочь собрать упавшие вещи. Иногда достаточно одного доброго жеста.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нужно, я не просто говорю, а остаюсь рядом: помогаю закончить рисунок, дождаться очереди или разобраться с заданием. Так друг чувствует поддержку.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Радуюсь результату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помощи мы оба становимся спокойнее и веселее. Друг не чувствует себя одиноким, а я понимаю, что добрый поступок делает день лучше.
</a:t>
            </a:r>
            <a:endParaRPr lang="en-US" sz="10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добрые воспоминания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нашли пропавший пенал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один пенал вдруг исчез, и весь класс начал искать его под партами и в рюкзаках. Два друга быстро заметили пенал у окна и вернули его хозяину. Все облегчённо улыбнулись, а в памяти осталась весёлая история о взаимовыручке.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номер на празднике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школьным праздником ребята долго репетировали стихотворение и помогали друг другу не забыть слова. На сцене они волновались, но держались вместе и выступили очень хорошо. Потом ещё долго вспоминали, как дружно готовились и как громко им хлопали.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дружба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простых школьных шагов вырастает доверие и близость.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должен быть хороший друг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и вежливый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говорит спокойно, не дразнится и не обижает слабого. С ним хочется играть и учиться, потому что рядом звучат добрые слова, а не колкости.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делиться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не прячет карандаши и игрушки только для себя. Он умеет дать на время нужную вещь, подождать очередь и порадоваться, когда друг тоже может поиграть.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Слушает и понимает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слушает, когда ему что-то рассказывают, и не перебивает на каждом слове. Он замечает настроение другого и старается поддержать без лишних вопросов.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исчезает в трудный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не получается, хороший друг не убегает и не смеётся. Он остаётся рядом, помогает успокоиться и показывает, что вместе справляться легче.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Радуется успехам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друга получилось прочитать, решить задачу или выступить на празднике, он искренне радуется. Такая радость делает дружбу тёплой и очень настоящей.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друзья поссорились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Останавливаемся и дышим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 уже начался, важно не кричать и не толкаться. Сначала стоит успокоиться, послушать друг друга и понять, из-за чего появилась обида или недоразумение.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Миримся и начинаем заново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уступают друг другу, пожимают руки и снова зовут играть, дружба становится крепче. После примирения особенно приятно возвращаться к общему делу без сердитых слов.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коротко сказать, что именно не понравилось. Спокойный разговор помогает другу услышать тебя, а не только шум ссоры, и учит уважать чужие чувства.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прощения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был неправ, нужно сказать простое «прости». Для первоклассников это очень важный шаг: он показывает, что дружба дороже обиды и желание помириться сильнее упрямства.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27502"/>
            <a:ext cx="234000" cy="2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27499"/>
            <a:ext cx="234000" cy="2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меня учит друг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добрее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другом ребёнок чаще говорит вежливые слова, замечает настроение другого и старается не обижать. Так доброта становится привычкой, а не редким событием.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Становиться смелее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поддержка, легче отвечать у доски, пробовать новое и не бояться ошибки. Друг как будто тихо говорит: «У тебя получится».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Делиться и ждать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учит делиться карандашами, игрушками и вниманием, а ещё ждать своей очереди без ворчания. Это помогает понимать, что рядом тоже есть желания и чувства.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у хороших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друзья часто помогают друг другу стать лучше: слушать, прощать, быть честными. Читая такие истории, первоклассник замечает, какие поступки делают дружбу крепкой.
</a:t>
            </a:r>
            <a:endParaRPr lang="en-US" sz="11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делаем после уроков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друзья встречаются во дворе и решают, во что сыграть сначала. Один приносит мяч, другой придумывает правила, а третий смеётся так заразительно, что к игре хочется присоединиться всем. В такой прогулке видны движение, радость и знакомые школьнику лица.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с книгой и карандашами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друзья расходятся по домам, но всё равно остаются вместе в своих занятиях. Один читает короткую книжку, другой рисует дом с яркими окнами, а потом они показывают друг другу рисунки и делятся впечатлениями. Так обычный вечер становится добрым и спокойным.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дружбу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и секреты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обманывает или рассказывает чужую тайну без разрешения, доверие исчезает. Друг начинает сомневаться, можно ли ему верить, а без доверия дружба быстро слабеет.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 и грубость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слова, дразнилки и насмешки ранят сильнее, чем кажется. Ребёнок может замкнуться, перестать играть и не захотеть снова общаться, если его постоянно задевают.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порча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не делится, ломает чужие игрушки или портит рисунки, рядом становится неприятно и тревожно. Дружба держится на уважении к вещам и стараниям другого человека.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Принуждение и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заставлять друга делать то, что ему не нравится, или играть только по одному желанию. Настоящая дружба строится на согласии, а не на командовании и обидах.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классе ребёнку легче привыкать к школе, если рядом есть добрый товарищ, который подскажет, подождёт и разделит радость успеха.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— это время, когда особенно нужна дружеская поддержка.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«Мой друг»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 одной команде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большом листе дети рисуют один общий город: кто-то делает крыши, кто-то — деревья, а кто-то — дорожку к школе. У каждого своя часть, но картина получается только тогда, когда все стараются вместе и не спорят из-за места для фломастеров.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из кубиков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ковре ребята строят высокую башню из кубиков и внимательно передают детали друг другу. Один держит основание, другой ставит верхние этажи, а третий следит, чтобы всё не упало. Когда башня готова, радость становится общей, как настоящий маленький праздник.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друг настоящий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Радуется успехам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хмурится, когда у тебя что-то получилось, а искренне улыбается вместе с тобой. Он умеет радоваться чужой победе почти как своей.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исчезает в трудный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грустно или страшно, хороший друг не отворачивается и не уходит. Он остаётся рядом, может подождать, выслушать и поддержать спокойным словом.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завидует и не обижает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сравнивает себя с тобой сердито и не старается задеть. Он выбирает доброжелательность, поэтому рядом с ним спокойно и безопасно.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не только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нужен не только для весёлых минут. Он поможет найти тетрадь, напомнит про очередь и не забудет о тебе, когда дело станет серьёзным.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мечтают друзья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простая мечта: познакомиться, поиграть вместе или сесть за одну парту. Из такого маленького желания часто начинается дружба.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450" y="181562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увлечение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друзья хотят придумать новую игру, сделать поделку или прочитать книгу по ролям. Общий интерес помогает им лучше понимать друг друга.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494811" y="2749231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появляются мечты о дне рождения, школьном празднике или прогулке после уроков. Такие планы делают ожидание радостным и приятным.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77450" y="330809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друзья уже думают, что ещё можно сделать вдвоём или втроём: построить крепость, выучить стих или устроить весёлую перемену.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мне повезло с другом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веселее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друг, обычный школьный день кажется ярче. Даже короткая перемена превращается в маленькое приключение, а улыбка появляется почти сама собой.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спокойнее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помогает не волноваться перед уроком, ответом у доски или новой игрой. От его поддержки становится увереннее, и страшное дело уже не кажется таким большим.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легче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понял, можно попросить подсказку, вместе проверить задание или вспомнить правило. Учёба рядом с другом идёт бодрее и без лишнего уныния.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не одиноко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делает так, что в классе есть человек, который заметит, позовёт и выслушает. Это очень важно для первоклассника, который только привыкает к школе.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рядом делает школьную жизнь теплее: с ним легче учиться, играть, мириться и радоваться маленьким успехам. Бережная дружба каждый день приносит в класс доброту и спокойствие.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друг — это радость, помощь и доверие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2026-05-27T13:06:20Z</dcterms:created>
  <dcterms:modified xsi:type="dcterms:W3CDTF">2026-05-27T13:06:20Z</dcterms:modified>
</cp:coreProperties>
</file>