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1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 всех, кого любил…»: память, любовь и утрата
</a:t>
            </a:r>
            <a:pPr algn="l" indent="0" marL="0">
              <a:lnSpc>
                <a:spcPct val="90000"/>
              </a:lnSpc>
              <a:buNone/>
            </a:pPr>
            <a:r>
              <a:rPr lang="en-US" sz="192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6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о тех, кто навсегда остался в сердце.
</a:t>
            </a:r>
            <a:endParaRPr lang="en-US" sz="4131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памяти важна в литературе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увидеть, как личная любовь, семейная история и утрата становятся общей человеческой темой в русской поэзии XX века.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строка «И всех, кого любил…»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слышится перечень дорогих людей: родных, друзей, любимых. Герой словно мысленно обращается к каждому, кого не хочет потерять в памяти.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Строка передает не только любовь, но и благодарность, верность, внутреннюю связь с прошлым. Память здесь становится способом сохранить человека рядом с собой.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Многоточие в конце важно: мысль не обрывается, а продолжается в сердце. Оно создает паузу, тишину и ощущение незавершенной, но живой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памяти в семейных вещах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предметы хранят голос прошлого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так дороги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письмо или старый альбом напоминают не только о человеке, но и о времени, в котором он жил. Через такие вещи прошлое становится ближе.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этим предметам показывает уважение к семье. Они связывают поколения и помогают помнить тех, кого уже нет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часть характера человека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сила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помнить делает человека внимательным, чутким и ответственным. Через это раскрывается его внутренний мир и характер.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связь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соединяет детей, родителей и старших родственников, делая каждое имя в семье значимым и по-настоящему живым.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Благодарность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Вспоминая близких, герой как будто благодарит их за любовь, заботу и все добро, которое осталось в его жизни.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показывает, что человек умеет хранить чувства и не забывает тех, кто был ему дорог, даже спустя годы разлуки.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связаны с темой памяти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эти чувства редко существуют по отдельности: они соединяются в одном переживании и делают утрату светлой, а не только печальной.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любовь и память: именно они удерживают образ близкого человека и смягчают тоску.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анализ темы по русской поэзии XX века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русской литературы XX века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репрессий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усиливаются мотивы молчания, утрат и ожидания вестей. Имена близких и письма приобретают особую ценность.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памяти закрепляется как личная и общественная ценность. Литература помогает сохранить имена погибших и уважение к прошлому.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обращается к разлуке, переменам и разрушенным семейным связям. Память становится опорой, когда привычный мир меняется.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Отечественная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семей потеряли родных, поэтому в поэзии и прозе появляются солдатские судьбы, фронтовые письма и вечное поминовение.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памяти раскрывается в разных текстах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показывает, кто вспоминает, кого вспоминают и какой мотив оказывается главным.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память соединяет личное чувство с общим человеческим опытом и делает образ героя более живым.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XX века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069" y="1484375"/>
            <a:ext cx="258563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498325"/>
            <a:ext cx="267600" cy="26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498325"/>
            <a:ext cx="267600" cy="2676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которые помогают передать память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Свеча символизирует тихое поминовение, скорбь и светлую благодарность. Ее огонь как будто хранит память о дорогом человеке.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обозначает разлуку, путь и память о тех, кто ушел. Она напоминает, что встреча может продолжаться в воспоминаниях.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связано с ожиданием и надеждой. Через него герой словно смотрит в прошлое и ждет мысленного возвращения близкого человека.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Снимок удерживает лицо и взгляд, поэтому даже молчаливый кадр становится знаком присутствия того, кого уже нет рядом.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сохраняет живой голос человека и напоминает о времени, когда слова были единственным способом быть рядом на расстоянии.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чувство в лирическом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движения от личного воспоминания к общей теме памяти в лирике.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и семейная память в образах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снимке фронтовик стоит в простой гимнастерке, словно между прошлым и настоящим. Для семьи это не просто портрет, а знак мужества, потерь и благодарности, которую передают из поколения в поколение через бережное хранение фотографии.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Фотография, которую берегли в семье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Солдатский треугольник часто хранят рядом с семейными реликвиями, потому что в нем слышится живая интонация родного человека. Несколько строк на пожелтевшей бумаге помогают представить разлуку, надежду и долгожданную весточку домой.
</a:t>
            </a:r>
            <a:endParaRPr lang="en-US" sz="883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Письмо-треугольник как голос с войны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медаль или орден напоминают не только о подвиге, но и о судьбе человека, который прошел войну. Такие вещи в семье становятся особенно дорогими, потому что за ними стоят имена, рассказы старших и память о тех, кто не вернулся.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Награда и память о не вернувшихся
</a:t>
            </a:r>
            <a:endParaRPr lang="en-US" sz="1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память семье и обществу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делает семейную историю живой и помогает ребенку понимать, откуда он происходит.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крепче связь поколений, тем легче сохраняются уважение, ответственность и нравственные ориентиры.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по теме презентации на основе обобщения литературного материала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многоточие превращает фразу в незаконченный внутренний разговор
</a:t>
            </a:r>
            <a:endParaRPr lang="en-US" sz="220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в конце строки усиливает паузу, недосказанность и ощущение продолжения памяти.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выразительных средств поэтической строки
</a:t>
            </a:r>
            <a:endParaRPr lang="en-US" sz="10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Сходные темы в других произведениях литературы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Александра Твардовского память о человеке часто связана с военной судьбой, простым подвигом и уважением к солдатскому труду, который не исчезает из народной памяти.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Константина Симонова тема любви к близким соединяется с разлукой, ожиданием и верностью, поэтому личное чувство становится особенно сильным и правдивым.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Булата Окуджавы память о доме, родных и ушедшем времени звучит тихо и доверительно; в его стихах прошлое хранится в интонации голоса и в простых словах.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военной прозе память сохраняется через письма, имена, фотографии и рассказы очевидцев; так литература показывает, что история семьи входит в историю страны.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мотивы строки и их значение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обычные предметы и слова передают память, ожидание и чувство связи с прошлым.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в поэзии становятся знаками чувств: через них легче передать утрату, благодарность и верность памяти.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мотивов в лирике о памяти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275175"/>
            <a:ext cx="4600500" cy="6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понятна семиклассникам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64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рассказы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слышит истории о дедушках, бабушках и других близких, чья жизнь уже стала частью семейной памяти и разговора в доме.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63975" y="1018525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о ценности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приходит осознание, что беречь добрые отношения, семейные архивы и имена родных важно не только в книге, но и в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26125" y="3033400"/>
            <a:ext cx="22506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литературная строка соединяется с фотографиями, письмами и памятными датами, поэтому чувство героя становится понятным и близким.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сохранять память сегодня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делают хранение удобнее, но живой смысл памяти создают люди, которые рассказывают и слушают.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истории и школьные исследования сильнее всего поддерживают связь поколений; современные архивы помогают эту связь не потерять.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семейной и исторической памяти, 2024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современном мире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архивы сегодня живут не только в коробках и альбомах, но и в телефонах, облачных хранилищах и музейных базах. Это расширяет возможности бережного сохранения фотографий, писем и голосов.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форма хранения не заменяет главное: внимание к людям, их именам и семейным историям. Именно поэтому новые технологии работают лучше всего тогда, когда помогают помнить, а не просто копировать.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не отменяет утрату, но помогает сохранить любовь, благодарность и уважение к человеку, который был дорог семье и друзьям.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строка «И всех, кого любил…» говорит о верности прошлому: пока имя помнят, человек остается частью жизни и внутреннего мира.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такая мысль напоминает: помнить — значит нести нравственную ответственность за тех, кто был рядом, и за историю своей семьи.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строки учат ценить близких, беречь семейную память и понимать, что имя человека живет в словах, фотографиях, письмах и добрых делах.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строки важны каждому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2026-05-22T12:19:31Z</dcterms:created>
  <dcterms:modified xsi:type="dcterms:W3CDTF">2026-05-22T12:19:31Z</dcterms:modified>
</cp:coreProperties>
</file>