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оживляет речь: помогает увидеть привычное по-новому, создать образ и настроение.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Метафора: мастерство слова в литературе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литература на примере метафоры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«метафора» пришло из греческого и означает «перенос». В литературе это средство выразительности: автор передаёт не только предмет, но и его скрытый смысл. Поэтому метафоры встречаются и в текстах, и в повседневных фразах.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метафора рождает образ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связывает два разных предмета или явления по общему признаку: цвету, форме, движению или настроению. В результате одно слово начинает работать «по-новому», как картинка.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5 класса помогают почувствовать эффект: «серебро волос», «стальные нервы», «солнце улыбнулось». Такие выражения делают описание короче, ярче и легче для запоминания, потому что образ сразу возникает в голове.
</a:t>
            </a:r>
            <a:endParaRPr lang="en-US" sz="13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метафора строится на одном образе: например, «ледяной взгляд». Смысл передаётся быстро — читатель сразу понимает, что речь не только о глазах, но и о холоде чувств.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Развёрнутая метафора удерживает один и тот же образ в нескольких фразах или предложениях. Так могут развиваться образы дороги, моря или огня — и текст становится цельной картиной.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виды метафор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метафора не называет сравниваемые предметы прямо: сходство угадывается по смыслу. Автор «переносит» значение, и читатель сам устанавливает связь — поэтому выражение кажется особенно выразительным.
</a:t>
            </a:r>
            <a:endParaRPr lang="en-US" sz="122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66005"/>
            <a:ext cx="4348200" cy="21293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Метафора, сравнение и эпитет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три приёма: как они строятся, какой пример подобрать и чем каждый отличается. Это поможет точнее распознавать метафоры в тексте.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обычно создаёт самый смелый образ: перенос по сходству не сообщает сравнение словами-связками, а заставляет почувствовать смысл сразу.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литературе (классификация средств выразительности).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метафору в тексте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распознавания: от слова к смыслу.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писатели используют метафоры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метафора появляется в тексте, она помогает читателю не просто «узнать», а представить картину и почувствовать, что хотел сказать автор.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главную роль образности: метафора рисует в воображении. Эмоции и точность поддерживают смысл, а краткость делает описание компактным.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методических объяснений (без точных статистических измерений); доли условны для наглядности.
</a:t>
            </a:r>
            <a:endParaRPr lang="en-US" sz="111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метафора помогает сделать строку звучной и красивой: образ запоминается, как удачная мелодия. Один перенос значения может усилить ритм и впечатление.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метафора работает иначе: она создаёт атмосферу, помогает увидеть характер героя и передать настроение сцены. Благодаря этому чтение становится «живым», а не только информативным.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в стихах и прозе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произведения Пушкина, Есенина, Пришвина и Паустовского внимательно, можно заметить, как одно метафорическое выражение превращает обычное описание в художественное переживание.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русских писателей метафоры часто связаны с природой, временем и чувствами. Такие образы помогают говорить о внутреннем мире, не называя всё напрямую, а намекая через картину.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Привычные метафоры в повседневной речи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встречаются и в обычных разговорах: «время бежит», «идёт дождь», «светлая мысль», «чёрный день», «холодный приём». Мы используем их часто, потому что они звучат выразительно.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Порой такие выражения становятся почти «обычными», но всё равно делают речь ярче. Когда мы переносим смысл по сходству, слушателю легче представить картину и точнее понять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800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4700" y="3188538"/>
            <a:ext cx="428100" cy="42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2250" y="3188538"/>
            <a:ext cx="428100" cy="42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8475" y="1686040"/>
            <a:ext cx="428100" cy="428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66025" y="1686040"/>
            <a:ext cx="428100" cy="4281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4496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«Солнечная улыбка» сразу создаёт тёплый тон общения. Метафора не просто сообщает эмоцию, но и рисует образ, по которому понятно: человеку хорошо, он настроен дружелюбно и открыт.
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1145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«Тёмная мысль» или «ледяной ужас» воздействуют сразу на воображение. Образ переносит ощущение опасности, поэтому читатель «видит» страх и понимает его силу, даже если автор не объясняет напрямую.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28210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о «грустном свете» или «тяжёлом молчании», настроение передаётся через картину. Читатель замечает внутреннее состояние без прямых объяснений: слова подсказывают чувства.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69832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способны поднять ценность момента: «золотое слово», «звёздный час». Образ делает комплимент сильнее, потому что за ним стоит ощущение особой важности и уважения.
</a:t>
            </a:r>
            <a:endParaRPr lang="en-US" sz="1000" dirty="0"/>
          </a:p>
        </p:txBody>
      </p:sp>
      <p:sp>
        <p:nvSpPr>
          <p:cNvPr id="23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Восхищение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
</a:t>
            </a:r>
            <a:endParaRPr lang="en-US" sz="1200" dirty="0"/>
          </a:p>
        </p:txBody>
      </p:sp>
      <p:sp>
        <p:nvSpPr>
          <p:cNvPr id="25" name="Text 10"/>
          <p:cNvSpPr txBox="1"/>
          <p:nvPr/>
        </p:nvSpPr>
        <p:spPr>
          <a:xfrm>
            <a:off x="186587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выражениях вроде «ледяная тишина» появляется ощущение напряжения. Один образ помогает почувствовать, что спокойствия нет: тишина словно давит, и в этом слышится тревога.
</a:t>
            </a:r>
            <a:endParaRPr lang="en-US" sz="1000" dirty="0"/>
          </a:p>
        </p:txBody>
      </p:sp>
      <p:sp>
        <p:nvSpPr>
          <p:cNvPr id="26" name="Text 1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метафора передаёт чувства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597" y="1477975"/>
            <a:ext cx="3496605" cy="27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удачной метафоры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 каким признакам можно понять, что метафора работает: читателю понятен образ, перенос значения оправдан сходством, выражение точно передаёт мысль и при этом уместно в тексте. Также важно помнить о риске чрезмерной сложности.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Удачная метафора понятна, опирается на сходство, точна по смыслу, создаёт яркую картинку и органично вписывается в контекст; чрезмерная сложность снижает ясность.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Учебно-методическое обобщение по признакам выразительных средств (школьная программа по литературе).
</a:t>
            </a:r>
            <a:endParaRPr lang="en-US" sz="117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развёрнутая метафора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развитие одного главного образа через повторение ключевого слова, добавление деталей и усиление настроения.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метафору называют языком художника слова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создаёт не только сообщение о факте, но и художественный образ: предмет становится «героем» текста. Благодаря метафоре читатель видит больше, чем сказано прямо.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текст превращается в внутреннюю картину: читатель мысленно достраивает детали, настроение и отношение автора. Поэтому метафору часто воспринимают как «живопись словами».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по-новому называет привычное: лес — «молчаливым», дорогу — «длинной нитью», город — «каменным морем». Такие сочетания работают как образные подсказки.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почувствовать в одном метафорическом образе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вроде «тёплый взгляд» начинается с предметного смысла, но дальше включает образность и чувство. Поэтому одно короткое сочетание сразу передаёт отношение человека.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работает не только как замена слова: она добавляет эмоциональную окраску. Чем сильнее образный уровень, тем ярче отклик читателя.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анализу текста: уровни прямого и переносного смысла и эмоциональной окраски (дидактический подход).
</a:t>
            </a:r>
            <a:endParaRPr lang="en-US" sz="111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использовании метафоры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слишком много образов в одном предложении. Когда метафор становится много, внимание читателя рассеивается, а главный смысл теряется и перестаёт быть «ведущей картиной».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Удачная метафора остаётся ясной: она поддерживает понимание и не мешает следить за смыслом. Хороший признак — когда читатель может легко объяснить образ своими словами.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трудность — смешение несовместимых картин. Например, если в одном месте соединяются несовместимые по логике и настроению образы, текст выглядит путаным и не создаёт цельного впечатления.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перенос значения без общего признака. Если связь по сходству не продумана, образ получается случайным и не помогает понять мысль, а только усложняет восприятие.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в названиях и рекламе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работает как образ: читатель представляет простор и шанс начать «с нуля». Чтобы в визуале всё совпало, на фоне логично использовать воду, свет, волновые линии или мягкие градиенты. Так переносное значение считывается быстро и охотно запоминается.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«Море возможностей» — когда смысл обещает путешествие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сочетание обещает не географию, а настроение: центр оживает, будто у него есть характер. В афише или на упаковке хорошо поддержать идею кругом огней, силуэтом улиц или символом «тепла» в палитре. Выражение сразу подталкивает к нужной ассоциации.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«Сердце города» — чувство вместо описания места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829412"/>
            <a:ext cx="4348200" cy="26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метафор у русских писателей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авторы используют метафору, раскрывая собственные темы: у Пушкина часто встречаются природные и чувственные образы, у Есенина — небо, деревья и дорога, у Пришвина природа нередко становится «живым миром».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писателей метафора выполняет разные задачи: помогает выразить чувства, соединить природу и внутренний мир и сделать описание живым. В любом случае она служит главной теме автора.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литературе о метафорах в текстах Пушкина, Есенина и Пришвина (школьный курс).
</a:t>
            </a:r>
            <a:endParaRPr lang="en-US" sz="115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метафоры автор раскрывает характер персонажа и его внутренний мир. Когда герой видит мир как «серый туман», это часто связано с тревогой, неуверенностью или грустью.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метафора помогает понять героя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достоинство метафорического образа — он показывает чувства без прямых объяснений. По тому, какие образы выбирает герой, читатель быстрее понимает его настроение и отношение к людям.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же привычный мир превращается в «праздничный свет», появляются радость, надежда и ожидание хороших событий. Метафора задаёт тон восприятия происходящего для читателя.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и другие художественные средства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эпитета, который чаще называет признак прямо, метафора переносит значение и создаёт картину целиком. Это усиливает образ и делает речь выразительнее.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сравнения метафора обычно лидирует по образности и эмоциональности. Сравнение распознаётся легче из‑за слов-связок, а гипербола заметно усиливает преувеличение.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школьное сравнение выразительных средств по признакам (дидактический анализ).
</a:t>
            </a:r>
            <a:endParaRPr lang="en-US" sz="129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переносит смысл по сходству и делает речь яркой и запоминающейся. В литературе она помогает создавать картины природы, передавать чувства героев и формулировать авторскую мысль. В обычной речи — делает высказывание точнее. Умение находить и понимать метафоры развивает внимательность к слову, помогает глубже читать художественные тексты и замечать красоту языка.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как ключ к выразительной речи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2026-05-13T00:51:54Z</dcterms:created>
  <dcterms:modified xsi:type="dcterms:W3CDTF">2026-05-13T00:51:54Z</dcterms:modified>
</cp:coreProperties>
</file>