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29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и книга «Товарищам детям»
</a:t>
            </a:r>
            <a:endParaRPr lang="en-US" sz="2729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стихи, добрые мысли и игра слов для любознательных читателей.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Заходер: поэт, переводчик, собеседник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Владимирович Заходер родился в 1918 году и писал для детей с редким чувством юмора. Он также переводил известные книги, включая истории о Винни-Пухе, и умел говорить с читателем легко, тепло и умно.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Заходера легко читать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Заходера короткие строки и простые слова, поэтому смысл быстро схватывается. Ребёнок не спотыкается о сложные обороты и сразу входит в ритм стихотворения.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часто звучат повтор, созвучия и весёлая неожиданность. Они помогают запомнить строки, а чтение вслух превращают в живую игру.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у Заходера понятные и близкие: школа, двор, животные, тетрадь, разговор. Поэтому стихотворение легко обсудить в классе и связать с собственным опытом.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название книги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«Товарищам детям» звучит как дружеское обращение. В нём нет назидания, зато есть тепло и уважение к маленькому читателю.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как будто говорит с детьми на равных: делится наблюдениями, шутит, удивляется и приглашает думать вместе с ним. Это создаёт доверие с первых строк.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название показывает главную мысль книги: ребёнок — не просто слушатель, а внимательный собеседник, которому можно рассказывать и о важном, и о смешном.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шутник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Заходер легко представляется человеком с улыбкой и живым взглядом. Он не читает нотации, а словно подмигивает читателю, предлагая заметить смешное в обычном дне.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писателя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открытая книга, карандаш, листы со строками и уютный стол. Такая обстановка передаёт спокойствие, сосредоточенность и радость творчества.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героями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можно показать рядом с котом, птицей или другим забавным зверем. Тогда сразу чувствуется, что поэт умеет смотреть на мир внимательно, тепло и с юмором.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в книге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16715" y="1914509"/>
            <a:ext cx="573975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пишет Заходер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уроки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оживают перемены, тетради, буквы и ответы у доски. Обычный школьный день становится поводом для шутки, наблюдения и маленького открытия.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выдумка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любит показывать, как игра меняет привычные вещи. Даже простая ситуация у него превращается в весёлую историю с неожиданным поворотом.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у Заходера ведут себя как настоящие герои. Через них легко увидеть характер, привычки и смешные черты, знакомые и людям.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замечает то, мимо чего обычно проходят мимо: слово, имя, звук, взгляд. Из таких деталей вырастает чувство удивления и интерес к миру.
</a:t>
            </a:r>
            <a:endParaRPr lang="en-US" sz="9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игра слов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любит, когда слово звучит неожиданно. Иногда смешно уже само сочетание звуков, и ребёнок сразу ловит это весёлое «эхо» в строке.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повторяет слова или фразы, чтобы усилить ритм и шутку. Повтор помогает запомнить стихотворение и делает чтение вслух особенно живым.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важен неожиданный поворот смысла. Сначала кажется, что всё понятно, а потом последняя строка меняет настроение и вызывает улыбку.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у Заходера добрый и аккуратный. Он не обижает, а удивляет, поэтому смеяться над стихами приятно и взрослым, и детям.
</a:t>
            </a:r>
            <a:endParaRPr lang="en-US" sz="8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уважение к ребенку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доверяет детскому взгляду на мир. Он пишет так, будто рядом сидит внимательный друг, которому можно задать любой вопрос без страха ошибиться.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важны честность, помощь и умение замечать хорошее в других. Эти качества помогают героям быть не просто смешными, а по-настоящему близкими.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торопится поучать. Он разговаривает спокойно и дружелюбно, поэтому ребёнок чувствует себя не учеником на проверке, а участником интересного разговора.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стихотворение Заходера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сразу задают тон: они короткие, ясные и немного озорные. Читатель быстро понимает, о чём пойдёт речь.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появляются повтор, ритм и созвучия. Они помогают стихотворению звучать как песенка или весёлая речёвка.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или ближе к концу возникает смешной поворот. Обычное слово вдруг раскрывается по-новому и удивляет.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строка часто особенно запоминается. Она подводит итог и оставляет после чтения улыбку и желание перечитать стихотворение.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28858"/>
            <a:ext cx="462878" cy="411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стихах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Зверь с характером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у Заходера не просто изображено, а наделено ярким нравом. Оно может упрямиться, хитрить, радоваться или удивляться почти как человек.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и живой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показать зверя так, что он кажется настоящим героем небольшой истории. В этом образе есть движение, шутка и запоминающаяся деталь.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животных легко увидеть доброту, аккуратность, дружелюбие и заботу. Так стихотворение говорит о людях, но делает это мягко и интересно.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миром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помогают Заходеру рассмотреть привычные вещи с новой стороны. Читатель учится замечать повадки, поведение и маленькие чудеса вокруг себя.
</a:t>
            </a:r>
            <a:endParaRPr lang="en-US" sz="12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рисунках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цвета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Заходеру лучше делать живыми и светлыми. Жёлтый, красный, зелёный и голубой цвета помогают передать радость чтения и ощущение лёгкой игры.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школьные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уместны книга, буквы, звери и школьные предметы. Такие детали делают стихотворения ближе к детям и помогают сразу узнать знакомый мир.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у Заходера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выбирает простые и точные слова, чтобы смысл был понятен сразу, а стих звучал естественно и легко, как разговор с добрым собеседником.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любит рифму, повтор и звукопись. Благодаря этому строчки запоминаются, а чтение вслух становится похожим на весёлую игру с языком.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обычные слова могут неожиданно меняться местами или звучать по-новому. Такая находка вызывает улыбку и помогает лучше услышать красоту речи.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язык — это не только правило, но и творчество. Слова у него работают вместе, как маленький дружный оркестр.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со стихотворением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заметить ритм, шутку и главную мысль текста.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книги Заходера связаны между собой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22499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стихи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начал с коротких, остроумных стихов для детей. В них уже слышны его любимые темы: игра, наблюдательность, доброта и уважение к юному читателю.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4199" y="19564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пересказы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переводил книги зарубежных авторов и знакомил детей с новыми героями. При этом сохранял живой ритм, юмор и разговорную интонацию.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522499" y="27455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литературное пространство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тексты и переводы вместе создали узнаваемый стиль Заходера. Его книги связаны любовью к фантазии, слову и весёлому чтению.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понятна второклассникам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короткие строки и простые слова, поэтому ребёнок легко следит за мыслью и не теряет интерес даже при чтении вслух в классе.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много знакомых ситуаций: урок, перемена, игра, разговор, животные и маленькие открытия. Это помогает быстро узнать себя и своих одноклассников.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мысли поданы через понятные образы и шутку. Поэтому стихотворение можно не только прочитать, но и спокойно обсудить своими словами.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книги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книги весёлое, светлое и чуть озорное настроение. Кажется, что рядом всегда есть улыбка, любопытный взгляд и маленькое чудо, которое только что придумали слова.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чувство делает чтение похожим на игру. Ребёнок не просто слушает стихотворение, а будто сам открывает новый смешной и добрый мир.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2328" y="1460927"/>
            <a:ext cx="573975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темы книги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важно доброе отношение к людям и животным. Заходер показывает, что внимательность и мягкость делают мир понятнее и теплее для всех.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 него учатся помогать, слушать друг друга и быть честными. Дружба в книге выглядит как простое, но очень ценное дело.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поощряет задавать вопросы и замечать необычное в обычном. Именно любопытство помогает детям делать маленькие открытия каждый день.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реальный мир легко превращается в игру воображения. Фантазия делает стихи яркими, смешными и особенно запоминающимися.
</a:t>
            </a:r>
            <a:endParaRPr lang="en-US" sz="9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Заходер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слушать слова внимательно: замечать ритм, повторы и созвучия. Тогда стихотворение раскрывается лучше и начинает звучать почти как музыка.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смеяться можно по-доброму. Его шутка не обижает, а помогает увидеть смешное в привычных вещах и улыбнуться вместе.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напоминает, что спрашивать, думать и спорить не страшно. Любопытный читатель становится внимательнее, смелее и дружелюбнее к другим.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напоминает, что его книги вошли в большую литературную традицию XX века и продолжают жить в семейном и школьном чтении.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Б. В. Заходере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рождения Бориса Заходера, автора, чьи стихи и переводы читают уже нескольким поколениям детей.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хочется перечитывать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«Товарищам детям» запоминается потому, что в ней есть улыбка, доброта и игра со словом. После чтения остаётся чувство, что язык умеет удивлять и радовать.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2026-05-24T06:30:46Z</dcterms:created>
  <dcterms:modified xsi:type="dcterms:W3CDTF">2026-05-24T06:30:46Z</dcterms:modified>
</cp:coreProperties>
</file>