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7. Spending your free time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привычки, хобби и полезный досуг в 6 классе.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free time помогает говорить по-английски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свободного времени близка каждому школьнику: о ней легко говорить, использовать знакомые действия и добавлять новые слова о хобби, спорте, музыке, чтении и прогулках.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95395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free time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free time, weekend, after school и activity помогают говорить о том, когда и чем школьник занимается. Они связывают уроки английского с обычным днём и привычным распорядком.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do homework, help at home и spend free time показывают, как описывать занятия дома. В них удобно рассказывать о буднях, спокойном отдыхе и небольших обязанностях после школы.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sport, game, play football, go swimming и go cycling нужны для рассказа об активных занятиях. Они помогают различать действия, которые выполняют, играют или куда-то идут.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music, listen to music, reading, drawing и hobby подходит для спокойного досуга. С ней легко описывать занятия, которые нравятся дома, в школе или на выходных.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meet friends, join a club и go to the park помогают говорить о времени с другими людьми. Они показывают, что свободное время может быть и личным, и совместным.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занятия: quiet activities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drawing and doing puzzles помогают отдохнуть после уроков без шума и спешки. Такие занятия удобно описывать словами quiet activities и relaxing activities, особенно вечером или в дождливый день.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board games и cooking simple snacks делают время дома интереснее. Эти занятия подходят для общения с семьёй и помогают использовать английские слова, связанные с домом и совместным досугом.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to music и making models развивают внимание и воображение. Их легко описать фразами at home и after school, потому что они хорошо подходят для спокойного вечера.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something new online тоже может быть полезным, если не проводить за экраном слишком много времени. Такой вариант досуга помогает узнать новое и сохранить спокойный темп отдыха.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подойдут слова at home, in the evening, after school и on rainy days. Они точно передают, когда школьники выбирают тихие занятия и почему они им подходят.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всего занимаются школьники в свободное время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занятия встречаются чаще, а какие требуют больше усилий или 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выглядит более полезным, когда в нём есть баланс между экранами, движением, спокойными делами и общением.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Section 7; условное распределение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19" y="1767323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2328" y="335319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58501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85306"/>
            <a:ext cx="206700" cy="18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отдых: слова и польза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Walking, running и cycling помогают не сидеть слишком долго после уроков. Для таких занятий часто используют глагол go, когда говорят о выходе на улицу и движении.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football и other outdoor games подходят для двора, площадки или школы. Они развивают выносливость и делают отдых более живым, весёлым и полезным.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Skating и dancing делают свободное время активным и интересным. В таких занятиях важно сохранять безопасность, но при этом можно хорошо двигаться и получать удовольствие.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keep fit, stay active, have fun, spend time outdoors и get fresh air хорошо описывают смысл активного отдыха. Они показывают, почему движение важно для школьника.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 особенно удобно летом или в бассейне. Это занятие помогает чувствовать себя бодрее и поддерживает хорошую физическую форму без долгого сидения на месте.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в свободное время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досуга для школьника 6 класса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музыка и творчество как полезные хобби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уголок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Маша садится у окна с comic book и коротким рассказом. Рядом лежит лампа, а на полке — несколько любимых книг. Чтение помогает ей узнавать новые слова и отдыхать спокойно после школы.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 спокойного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включает тихую музыку, когда делает уроки и собирает рюкзак на завтра. Иногда он поёт вместе с любимой песней или играет на музыкальном инструменте. Такое хобби помогает расслабиться и не думать о спешке.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альбоме Лена рисует, клеит crafts и пробует painting по образцу из книги. Она любит творческие занятия, потому что они развивают внимание и фантазию. На столе у неё лежат кисти, карандаши и цветная бумага.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занятий по свободному времени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школьники занимаются разными делами, какую пользу они получают и как это сказать по-английски.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занятия есть своя польза, поэтому лучше сочетать спокойный, активный и социальный досуг.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свободного времени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 screen time: правила и vocabulary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гаджеты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Tablet, smartphone и computer помогают общаться, искать информацию и слушать музыку. Однако важно помнить, что even useful devices should not take all free time.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 утомляет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screen time может делать глаза уставшими и сокращать движение. Если долго сидеть в online games, video clips или social media, отдых становится менее полезным.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делать короткие breaks, switch off the screen перед сном и чередовать экран с прогулкой или другими делами. Так отдых остаётся более здоровым и спокойным.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особенно важны выражения spend too much time online, take a break и protect your eyes. Они помогают объяснить правила простым и понятным английским языком.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с друзьями и семьёй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сближает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помогают лучше узнавать друг друга и чувствовать поддержку. Когда дети гуляют, играют или разговаривают вместе, свободное время становится не только приятным, но и по-настоящему тёплым.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занятия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подойдут прогулка, настольная игра, помощь на кухне или семейное чаепитие. Такие занятия не требуют сложной подготовки и легко описываются простыми английскими фразами.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удобно использовать фразы spend time with friends, have dinner together, talk about the day и do things together. Они помогают рассказать, как проходит день в семье и с друзьями.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диалог, можно спросить: Who do you spend your free time with? и What do you usually do at weekends? Такие вопросы помогают говорить о личном опыте без трудных тем.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неделя между учёбой и отдыхом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будни свободного времени меньше, а в выходные его становится заметно больше. Это помогает планировать короткие и длинные занятия по дням.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смещается к отдыху в субботу и воскресенье, поэтому именно тогда удобно выбирать прогулки, хобби и встречи с близкими.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раздела, условные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которые не требуют больших затрат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оригами и ведение дневника не требуют дорогих материалов. Такие занятия развивают внимание, терпение и аккуратность, а начать можно с самых простых идей.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книг, коротких рассказов и стихов помогает расширять словарный запас и лучше запоминать новые слова. Это спокойное хобби легко включить в вечерний распорядок.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песни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разучивание песен и игра на простом инструменте помогают расслабиться и развивают слух. Даже короткая практика делает занятие интересным и полезным для языка и памяти.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на телефон, выращивание растений и коллекционирование открыток учат замечать детали. Эти увлечения развивают интерес к миру и не требуют больших расходов.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другие спокойные игры помогают думать наперёд и принимать решения. Важно помнить: любое хобби становится лучше, если заниматься им регулярно и шаг за шагом.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оставаться в безопасности в разных ситуациях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 лишнего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идёт домой по знакомой дороге и заранее сообщает маме, куда направляется. У перехода она смотрит по сторонам, идёт спокойно и не отвлекается на телефон. Так обычная прогулка остаётся safe и comfortable.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осторожность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любит общаться онлайн, но не открывает подозрительные ссылки и держит профиль закрытым. Он не пишет незнакомцам личные данные и знает, что private information нужно беречь. Такой подход делает интернет-досуг более responsible.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правила, которые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Аня помогает дома и возвращается к своим делам вовремя. Она не задерживается поздно вечером и не забывает отдыхать без спешки. Когда ребёнок ведёт себя careful, свободное время приносит меньше danger и больше спокойствия.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вечера, если времени немного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школы, если свободного времени мало и нужно успеть главное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менее полезные способы провести вечер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free time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занятия помогают отдохнуть, а какие могут мешать восстановиться перед новым днём.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вечер сочетает спокойные и активные дела и заканчивается вовремя, чтобы утром чувствовать себя бодро.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понять, что отдых действительно восстанавливает силы.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утром легко вставать, на уроках проще сосредоточиться и остаётся энергия после занятий, отдых выбран удачно.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полезного отдыха в разделе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выбирают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сравнимые категории досуга. Высокие столбцы не всегда означают более полезный отдых, поэтому важно смотреть не только на привычку, но и на результат.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занятия часто связаны с экранами и общением, а менее частые — с чтением и творчеством; для баланса нужны оба типа досуга.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раздела, условные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список занятий на неделю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96142" y="1953733"/>
            <a:ext cx="23433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списка удобно отметить 2–3 активных дела на неделю: прогулку, тренировку или игру на улице. Такие занятия помогают держать ритм и использовать слово usually в предложениях.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8790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спокойные хобби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чтение, рисование или музыку. Спокойные занятия нужны после учёбы, потому что они помогают отдохнуть без лишней усталости и хорошо подходят для слова sometimes.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6023" y="3535833"/>
            <a:ext cx="2343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проще составлять, если сразу решить, что подходит для weekdays, а что для weekend. Так легче планировать время, не забывать о balance и соблюдать routine.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487908" y="3536860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посмотреть, хватает ли в списке активных, спокойных и совместных дел. Если всё распределено разумно, свободное время будет и приятным, и полезным.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9265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совместное дело с семьёй или друзьями делает неделю более интересной. Это может быть ужин, прогулка или помощь дома, когда все делают что-то together.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7. Spending your free time: итог раздела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говорить о досуге по-английски уверенно и просто: описывать хобби, сравнивать занятия, выражать предпочтения и объяснять, как свободное время становится полезным и сбалансированным.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2026-05-30T16:13:43Z</dcterms:created>
  <dcterms:modified xsi:type="dcterms:W3CDTF">2026-05-30T16:13:43Z</dcterms:modified>
</cp:coreProperties>
</file>