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Зодчество: как люди строят дома 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зданий: от простых стен до красивых городов.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прятались в пещерах и строили простые жилища. Потом появились дома из дерева, камня и кирпича, а рядом — улицы, площади и целые города, где здания стали и полезными, и красивыми.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укрытия вырос город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зодчество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Зодчество помогает сделать здание таким, чтобы в нём было удобно жить, учиться и работать. Архитектор продумывает комнаты, проходы, окна и двери, чтобы люди не путались и не сталкивались друг с другом.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 надёжность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должен стоять долго и не бояться ветра, дождя и снега. Поэтому зодчий заранее думает, как сделать стены, крышу и фундамент крепкими, чтобы здание служило многим поколениям.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может радовать глаз не меньше, чем картина. Важно, как сочетаются форма, линии, цвет и украшения. Даже простой дом выглядит лучше, если у него аккуратный и продуманный вид.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Зодчество не живёт само по себе. Оно связано с историей, рисунком и наблюдением за тем, как люди проводят день, где отдыхают и что им нужно рядом с домом.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строят здания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00013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используют там, где нужны тёплые и уютные дома. Оно легко обрабатывается и подходит для стен, перекрытий и деталей, но требует защиты от влаги и огня.
</a:t>
            </a:r>
            <a:endParaRPr lang="en-US" sz="1199" dirty="0"/>
          </a:p>
        </p:txBody>
      </p:sp>
      <p:sp>
        <p:nvSpPr>
          <p:cNvPr id="12" name="Text 3"/>
          <p:cNvSpPr txBox="1"/>
          <p:nvPr/>
        </p:nvSpPr>
        <p:spPr>
          <a:xfrm>
            <a:off x="1000013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 кирпич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 кирпич делают здание особенно прочным. Из таких материалов строят дома, храмы и крепости, которые могут стоять очень долго и хорошо переносят непогоду.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1000013" y="3736367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 помогает возводить большие дома, мосты и другие серьёзные постройки. Он хорошо держит нагрузку и позволяет строить здания разных форм и размеров.
</a:t>
            </a:r>
            <a:endParaRPr lang="en-US" sz="1179" dirty="0"/>
          </a:p>
        </p:txBody>
      </p:sp>
      <p:sp>
        <p:nvSpPr>
          <p:cNvPr id="14" name="Text 5"/>
          <p:cNvSpPr txBox="1"/>
          <p:nvPr/>
        </p:nvSpPr>
        <p:spPr>
          <a:xfrm>
            <a:off x="3579875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пропускает свет, поэтому комнаты становятся светлыми и приятными. Его часто используют в окнах и в современных зданиях, где важно много дневного света.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3579875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нужен для прочных деталей, каркасов и соединений. Он помогает сделать постройку крепче и надёжнее, особенно если здание должно быть большим или сложным.
</a:t>
            </a:r>
            <a:endParaRPr lang="en-US" sz="11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2791" y="3289668"/>
            <a:ext cx="1344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295401"/>
            <a:ext cx="138300" cy="122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6328" y="3289668"/>
            <a:ext cx="1176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держит дом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— это основа дома. Он принимает на себя всю тяжесть здания и помогает ему не проседать, чтобы стены оставались ровными и крепкими.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защищают людей от ветра, холода и шума. Они удерживают тепло внутри и делают дом настоящим укрытием для семьи.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пропускают в комнаты свет и дают возможность смотреть на улицу. Через них дом становится светлее, а день внутри — веселее.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помогают людям входить и выходить, не мешая друг другу. Они делают дом удобным и одновременно сохраняют в нём тепло и спокойствие.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закрывает дом сверху и не пускает внутрь дождь и снег. Благодаря ей жильё остаётся сухим и уютным в любую погоду.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 для жизни семьи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для каждого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доме у каждого занятия есть своё место. Здесь можно спать, читать, играть, готовить и отдыхать, не превращая жильё в шумный лабиринт.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 тихая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Жилой дом должен защищать от холода, сквозняков и лишнего шума. Тогда в нём легче отдыхать, делать уроки и просто чувствовать себя спокойно.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планировка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комнаты расположены разумно, семье проще жить вместе. Нужные вещи находятся быстро, а путь из кухни в гостиную не превращается в экспедицию.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должен быть не только красивым, но и безопасным. Надёжные лестницы, прочные двери и понятные проходы помогают детям и взрослым чувствовать себя уверенно.
</a:t>
            </a:r>
            <a:endParaRPr lang="en-US" sz="13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готового здания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здание рождается шаг за шагом — от замысла до проверки.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строить здание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Архитектор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придумывает, как здание будет выглядеть снаружи и как устроится внутри. Он рисует замысел на чертеже и старается, чтобы дом был удобным, прочным и красивым.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Инженер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проверяет, выдержит ли постройка вес, ветер и другие нагрузки. Он помогает сделать расчёты, чтобы здание стояло надёжно и не преподнесло неприятных сюрпризов.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Строители и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Строители, каменщики, плотники и другие мастера превращают чертёж в настоящее здание. Они работают точно и дружно, потому что одна неточная деталь может испортить большую работу.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Рабочая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важны не только сила, но и внимательность. Когда все помогают друг другу, дом, школа или мост появляются быстрее, а результат радует и взрослых, и детей.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красота живёт в зданиях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которые радуют глаз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здание запоминается уже с первого взгляда: у него красивые пропорции, ровные линии и аккуратные формы. Даже без лишних украшений оно выглядит нарядно, если всё в нём гармонично и спокойно.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Колонны, арки, башенки и резные детали делают постройку особенной. Они не просто украшают стены, а подсказывают настроение здания: торжественное, лёгкое, строгое или сказочное.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тоже бывает красивой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красивое здание должно быть пышным. Иногда достаточно чистых линий, удачного цвета и аккуратного фасада, чтобы дом захотелось рассматривать снова и снова.
</a:t>
            </a:r>
            <a:endParaRPr lang="en-US" sz="11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в далёком прошлом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
</a:t>
            </a:r>
            <a:pPr algn="ctr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строили огромные пирамиды из камня. Эти сооружения должны были быть прочными и стоять очень долго, поэтому строители работали особенно тщательно.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храмы с колоннами. Они были красивыми, стройными и торжественными, а их пропорции до сих пор считаются образцом гармонии.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дороги, мосты и арки. Их постройки помогали людям быстро передвигаться и показывали, что строить можно не только красиво, но и очень надёжно.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видим прошлое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 сохранились до наших дней. По ним можно узнать, как люди жили, во что верили и какие постройки считали важными.
</a:t>
            </a:r>
            <a:endParaRPr lang="en-US" sz="11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Древнерусское зодчество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избы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Руси чаще всего строили из дерева: леса вокруг было много, а материал хорошо держал тепло. Такие дома были простыми, но удобными для долгой холодной зимы.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для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обороны возводили крепости с высокими стенами и башнями. Они помогали защищать город от врагов и делали поселение заметным издалека, словно сторож на холме.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Белокаменные храмы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храмы из белого камня. Их украшали куполами, резьбой и аккуратными линиями, чтобы здание выглядело торжественно и радовало людей в городе.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постройки были не только крепкими, но и красивыми. Высокие крыши, узоры и купола помогали зданиям выделяться и становиться частью облика древнего города.
</a:t>
            </a:r>
            <a:endParaRPr lang="en-US" sz="13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96" y="1789217"/>
            <a:ext cx="209400" cy="16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крепость и дворец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строят для молитвы, тишины и уважения. Его купола, высокие своды и спокойные линии помогают человеку настроиться на особое, торжественное состояние.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нужна для защиты города и людей. Толстые стены, узкие окна и башни показывают, что это здание должно было выдерживать опасность и долго стоять.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предназначен для жизни правителей и торжественных встреч. Большие залы, высокие окна и богатое убранство сразу подсказывают, что здесь важны честь и красота.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его удобное устройство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00013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соединяют дома, школы, магазины и другие важные места. Благодаря им люди могут быстро добираться туда, куда нужно, не блуждая, как котёнок без клубка.
</a:t>
            </a:r>
            <a:endParaRPr lang="en-US" sz="1240" dirty="0"/>
          </a:p>
        </p:txBody>
      </p:sp>
      <p:sp>
        <p:nvSpPr>
          <p:cNvPr id="12" name="Text 3"/>
          <p:cNvSpPr txBox="1"/>
          <p:nvPr/>
        </p:nvSpPr>
        <p:spPr>
          <a:xfrm>
            <a:off x="1000013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для встреч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нужны для праздников, ярмарок и встреч жителей. Это открытые места, где удобно собираться вместе, отдыхать и наблюдать за жизнью города.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1000013" y="3736367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делают город мягче и уютнее. В них можно гулять, играть, дышать свежим воздухом и отдыхать от шума машин и спешки.
</a:t>
            </a:r>
            <a:endParaRPr lang="en-US" sz="1321" dirty="0"/>
          </a:p>
        </p:txBody>
      </p:sp>
      <p:sp>
        <p:nvSpPr>
          <p:cNvPr id="14" name="Text 5"/>
          <p:cNvSpPr txBox="1"/>
          <p:nvPr/>
        </p:nvSpPr>
        <p:spPr>
          <a:xfrm>
            <a:off x="3579875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магазины и библиотеки помогают людям жить удобно. Если такие здания расположены рядом, город становится понятнее и добрее для каждого жителя.
</a:t>
            </a:r>
            <a:endParaRPr lang="en-US" sz="1153" dirty="0"/>
          </a:p>
        </p:txBody>
      </p:sp>
      <p:sp>
        <p:nvSpPr>
          <p:cNvPr id="15" name="Text 6"/>
          <p:cNvSpPr txBox="1"/>
          <p:nvPr/>
        </p:nvSpPr>
        <p:spPr>
          <a:xfrm>
            <a:off x="3579875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спланированный город помогает людям не мешать друг другу и быстрее находить нужный путь. Когда всё расположено разумно, жить становится спокойнее и безопаснее.
</a:t>
            </a:r>
            <a:endParaRPr lang="en-US" sz="11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здания и новые помощники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на стройке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 стройке работают краны, подъёмники и другие машины. Они помогают переносить тяжёлые детали, ускоряют работу и делают строительство заметно удобнее для людей.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здания строят из прочного бетона, металла, стекла и других материалов. Они помогают домам, мостам и вокзалам служить долго и выдерживать большие нагрузки.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зданий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появляются высокие дома, большие стадионы и просторные вокзалы. Архитекторы могут создавать смелые формы, чтобы здание было и красивым, и полезным.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помогают делать здания тёплыми, светлыми и удобными. Это важно для жизни людей, а ещё помогает тратить меньше энергии и ресурсов.
</a:t>
            </a:r>
            <a:endParaRPr lang="en-US" sz="12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вокруг нас каждый день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462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здание тоже часть архитектуры. Оно должно быть удобным, светлым и безопасным, чтобы ученикам было легко учиться, а учителям — работать каждый день.
</a:t>
            </a:r>
            <a:endParaRPr lang="en-US" sz="1136" dirty="0"/>
          </a:p>
        </p:txBody>
      </p:sp>
      <p:sp>
        <p:nvSpPr>
          <p:cNvPr id="12" name="Text 3"/>
          <p:cNvSpPr txBox="1"/>
          <p:nvPr/>
        </p:nvSpPr>
        <p:spPr>
          <a:xfrm>
            <a:off x="86471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театры создают особую атмосферу. Их залы, входы и украшения помогают людям почувствовать, что здесь хранят знания, искусство и интересные встречи.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864717" y="3548016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 и метро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вокзале и в метро архитектура помогает людям быстро ориентироваться. Простые указатели, широкие проходы и понятная планировка делают дорогу спокойнее и понятнее.
</a:t>
            </a:r>
            <a:endParaRPr lang="en-US" sz="1095" dirty="0"/>
          </a:p>
        </p:txBody>
      </p:sp>
      <p:sp>
        <p:nvSpPr>
          <p:cNvPr id="14" name="Text 5"/>
          <p:cNvSpPr txBox="1"/>
          <p:nvPr/>
        </p:nvSpPr>
        <p:spPr>
          <a:xfrm>
            <a:off x="351647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дом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двор и жилой дом имеют свой облик. Подъезды, окна, балконы и площадки вокруг показывают, как люди живут и отдыхают рядом.
</a:t>
            </a:r>
            <a:endParaRPr lang="en-US" sz="1256" dirty="0"/>
          </a:p>
        </p:txBody>
      </p:sp>
      <p:sp>
        <p:nvSpPr>
          <p:cNvPr id="15" name="Text 6"/>
          <p:cNvSpPr txBox="1"/>
          <p:nvPr/>
        </p:nvSpPr>
        <p:spPr>
          <a:xfrm>
            <a:off x="351656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окружает нас каждый день, даже если мы не замечаем её сразу. Она делает привычные места удобными, а прогулки по городу — чуть интереснее.
</a:t>
            </a:r>
            <a:endParaRPr lang="en-US" sz="12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признака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помогают понять, к какому времени и назначению относится постройка.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Купол, колонны и стеклянные стены подсказывают, зачем и когда построено здание. По таким признакам можно читать историю города, как по открытому учебнику.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«Зодчество»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старые здания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специалисты шаг за шагом защищают историческую постройку от разрушения и возвращают ей прочность.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старые постройки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 хранят следы жизни людей, которые строили и украшали их много лет назад. Если дом исчезает, вместе с ним уходит часть памяти города.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старым храмам, домам и крепостям можно узнать, как жили люди раньше. Такие постройки помогают представить одежду, быт и даже привычки прошлого.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наследии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старые здания важно так же, как беречь семейные фотографии. Тогда будущие поколения смогут увидеть настоящее прошлое, а не только читать о нём в книгах.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исследователь архитектуры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 башенкой на углу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шёл домой и заметил дом с маленькой башенкой, необычными окнами и резным карнизом. Он остановился, чтобы рассмотреть детали, и понял: даже знакомая улица может скрывать маленькое архитектурное чудо.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старого и нового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сравнила старое кирпичное здание школы с новым стеклянным центром рядом. У старого дома были толстые стены и высокая крыша, а у нового — светлые окна и лёгкий вид. Оба здания оказались по-своему интересными.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ребята считали этажи, искали колонны и фотографировали двери с красивыми ручками. Потом они решили, что архитектура похожа на загадку: сначала смотришь, потом замечаешь всё больше и больше.
</a:t>
            </a:r>
            <a:endParaRPr lang="en-US" sz="12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Зодчество — это искусство строить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Зодчество соединяет пользу, прочность и красоту. Оно помогает людям жить, учиться и беречь память о прошлом. Каждый дом и мост делает наш мир удобнее и интереснее.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2026-05-26T07:41:49Z</dcterms:created>
  <dcterms:modified xsi:type="dcterms:W3CDTF">2026-05-26T07:41:49Z</dcterms:modified>
</cp:coreProperties>
</file>