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прошлое и настоящее — основные темы и направления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современность Москвы в ключевых аспектах и влиянии на Россию.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возникла в 1147 году как укреплённый пункт на территории Северо-Восточной Руси. Здесь зародились важные административные и религиозные структуры, а также развивались торговые пути, обеспечивавшие рост города.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формировании столицы России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Москва: укрепление и рост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 год — основание Москвы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Долгорукий основал Москву как важный оборонительный и торговый пункт на Северо-Востоке Руси.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1367 год — строительство Белокаменного Кремля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крепости из белого камня стало символом военной и административной мощи Москвы.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 — начало сближения с русскими землями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княжество активно расширяет влияние, ведёт борьбу с Золотой Ордой за независимость.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 — превращение в объединяющий центр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приобрела статус политического и духовного ядра, объединив вокруг себя русские территории.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Кремля и его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Кремль, возведённый в конце XV века, включает Успенский собор и Грановитую палату — шедевры архитектуры эпохи Возрождения в России.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как символ власти и духовности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 резиденцией великих князей, а позже царей, объединяя политическую власть и религиозное значение города.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— объект Всемирного наследия ЮНЕСКО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уникальной исторической и художественной ценности Кремль признан мировым памятником культуры и истории.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Кремль: исторические и архитектурные особенности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 века Иван III перенёс столичные функции из Владимира, что сделало Москву центром русского объединения.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политическим и культурным ядром, объединяя под своей властью разночинные земли и народы.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Централизованная власть укреплялась, развивались судебные и административные институты, формируя основы государства.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становится столицей Российского государства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особенно ускорился в XX веке, что отражает урбанизацию и экономическую привлекательность города.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Москвы выросло более чем в 50 раз за два столетия, подтверждая статус мегаполиса.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демографические исследования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населения Москвы (1800-2022 гг.)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Московского университета в 1755 году создало фундамент научной и образовательной жизни города.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эпоху Российской империи: образование и промышленность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в 1860-х обеспечило промышленный бум и расширение городской инфраструктуры.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быстро росла, появлялись фабрики и заводы, стимулируя экономический рост и урбанизацию.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стала центром русской интеллигенции, искусства и предпринимательства, формируя культурную элиту.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1"/>
            <a:ext cx="3623400" cy="9376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00" y="1834347"/>
            <a:ext cx="3623400" cy="9376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900" y="2833873"/>
            <a:ext cx="3623400" cy="9376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900" y="3833399"/>
            <a:ext cx="3623400" cy="9376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4320175" y="979798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Василия Блаженного XVI века является уникальным образцом русской деревянной и каменной архитектуры с яркой цветовой гаммой.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320175" y="1979324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классицизма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— символ эпохи классицизма, демонстрирующий величие и строгость архитектурных форм XVIII века.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20175" y="2978850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 и сталинские высотки
</a:t>
            </a:r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 подарили Москве модернистские сооружения, а сталинские высотки стала символом послевоенного возрождения города.
</a:t>
            </a:r>
            <a:endParaRPr lang="en-US" sz="1188" dirty="0"/>
          </a:p>
        </p:txBody>
      </p:sp>
      <p:sp>
        <p:nvSpPr>
          <p:cNvPr id="15" name="Text 4"/>
          <p:cNvSpPr txBox="1"/>
          <p:nvPr/>
        </p:nvSpPr>
        <p:spPr>
          <a:xfrm>
            <a:off x="4320175" y="3978376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небоскрёбы Москвы-Сити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деловой центр с ультрасовременной архитектурой отражает амбиции города в XXI веке.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многообразие Москвы сквозь века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революции и перемены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 — первая революция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забастовки и политические волнения, в которых Москва сыграла ключевую роль, ознаменовали начало перемен.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— Октябрьская революция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произошли вооружённые столкновения и митинги, определившие судьбу России на десятилетия вперёд.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 — возвращение столицы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вновь становится столицей нового советского государства, укрепляя свое значение как политического центра.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797761"/>
            <a:ext cx="3832800" cy="19671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Москвы XVIII, XIX и XXI веков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изменения населения, экономических отраслей, площади и уровня урбанизации за три столетия.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Заметное расширение территории и специализации городской экономики соответствует интенсивному росту и развитию Москвы.
</a:t>
            </a:r>
            <a:endParaRPr lang="en-US" sz="1199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исторические архивы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Москвы: непрерывная борьба у стен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1941–1942 годах Москва пережила тяжёлые испытания в ходе оборонительных сражений против наступающих войск. Были построены широкие оборонительные рубежи, которые помогли защитить столицу от захвата. Население города активно включилось в защиту, поддерживая фронт всеми силами.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города и вклад тыла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Москвы массово вступали в ряды добровольческих батальонов, а предприятия увеличивали производство оружия и техники. Тыл играл ключевую роль, обеспечивая фронт ресурсами и поддерживая боевой дух солдат и гражданского населения.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признание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послевоенное время в городе появились многочисленные памятники героям, мемориальные комплексы, посвящённые памяти защитников Москвы. Они стали неотъемлемой частью городской культуры и символом героизма и единства народа.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годы Великой Отечественной войны: героизм и борьба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началось масштабное восстановление разрушенных районов, включавшее строительство новых жилых домов и предпринимательство в промышленном секторе города.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метрополитен продолжил расширяться, отлаживалась система общественного транспорта, что способствовало удобству передвижения и развитию городской среды.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дворцы культуры и спортивные комплексы, которые стали центрами общественной жизни и способствовали культурному развитию жителей города.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восстановление: инфраструктура и жильё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послевоенный период открылись новые театры, такие как «Современник» и на Таганке, решившие задачи культурного возрождения и формирования статуса Москвы как столицы искусства.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был проведён Всемирный фестиваль молодёжи и студентов, что укрепило международный авторитет города и способствовало культурному обмену.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Основаны ведущие научные институты и университеты, которые значительно расширяли научный потенциал Москвы и привлекали молодых специалистов.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проходили крупные международные выставки и спортивные мероприятия, что показывало высокий уровень организации и разнообразие культурной жизни столицы.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Москва: культурные и научные достижения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формирует основу московской экономики, обеспечивая значительную долю ВВП и работодателей в различных отраслях, от финансов до IT.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экономической активности приходится на сферу услуг, определяющую характер города как финансового и инновационного центра.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Мосгорстат, 2022
</a:t>
            </a:r>
            <a:endParaRPr lang="en-US" sz="99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обеспечивает свыше пятой части общего национального ВВП, благодаря сильной диверсификации и развитой инфраструктуре.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доминируют в экономике, что связано с высокой концентрацией финансовых, IT и бизнес-структур в столице.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Москвы (2022): основные отрасли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Метрополитен — сердце московского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из 278 станций на 16 линиях обеспечивает городской ритм и связность, а современные проекты МЦК и МЦД расширяют возможности внутригородских поездок для миллионов пассажиров ежедневно.
</a:t>
            </a:r>
            <a:endParaRPr lang="en-US" sz="1198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наземного транспорта и велосипедных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Автобусные и трамвайные маршруты расширяются, создаётся развитая сеть велосипедных дорожек, что способствует разнообразию способов передвижения и снижает нагрузку на метрополитен.
</a:t>
            </a:r>
            <a:endParaRPr lang="en-US" sz="116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повышенной пассажирской нагрузкой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 системы транспорта обслуживают около 11 миллионов человек, что требует постоянного улучшения инфраструктуры и внедрения современных технологий для оптимизации потоков.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мегаполиса: ключевые достижения и вызовы
</a:t>
            </a:r>
            <a:endParaRPr lang="en-US" sz="20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государственный университет имени Ломоносова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вуз страны, центр научных исследований и высшего образования, привлекающий студентов из всего мира и играющий ключевую роль в подготовке специалистов.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университет имени Баумана и Высшая школа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учреждения, сочетающие традиции и инновационные подходы, обеспечивают высокий уровень профессиональной подготовки инженеров и экономистов.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Инновационный центр «Сколково»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для развития высокотехнологичных стартапов и научных проектов, интегрирующая образование, науку и бизнес, поддерживая экономический рост города и страны.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в Москве: ведущие центры и инновации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проводит международные фестивали, выставки и концерты, привлекая мировых деятелей искусства и культурные сообщества.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и городская среда современной Москвы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уникальные архитектурные пространства, такие как Парк «Зарядье» и музей «Гараж», сочетая природу с современным дизайном.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уделяется благоустройству городских парков и созданию рекреационных зон, способствующих улучшению качества жизни жителей.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гастрономические и этнокультурные проекты отражают многообразие населения и поддерживают культурное разнообразие мегаполиса.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программы Москвы: хронология инициатив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910025" y="2524600"/>
            <a:ext cx="1641000" cy="22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осознание экологических проблем
</a:t>
            </a:r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исследования качества воздуха и уровня загрязнений, выявлены основные источники вредных выбросов, что стало основой для последующих действий.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90375" y="2524600"/>
            <a:ext cx="1641000" cy="22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2010–2015: запуск программ озеленения
</a:t>
            </a:r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по увеличению площадей зелёных зон, создание новых парков и развитие велосипедной инфраструктуры активизировались для улучшения городской среды.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70725" y="2524600"/>
            <a:ext cx="1641000" cy="22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2016–2020: модернизация очистных систем и транспорта
</a:t>
            </a:r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технологий очистки воздуха и воды, рост числа экологически чистых транспортных средств и программ повышения энергоэффективности.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51075" y="2524600"/>
            <a:ext cx="1641000" cy="22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и далее: интеграция зелёных технологий и восстановление ландшафтов
</a:t>
            </a:r>
            <a:pPr algn="ctr" indent="0" marL="0">
              <a:lnSpc>
                <a:spcPct val="130039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 снижению углеродного следа, возрождение рек и исторических ландшафтов, развитие устойчивой архитектуры становятся приоритетными направлениями городской политики.
</a:t>
            </a:r>
            <a:endParaRPr lang="en-US" sz="10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синтез истории и инноваций — взгляд в будущее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уникально сочетает богатое историческое наследие с динамичными инновациями, развивая инфраструктуру, культуру и экологическую устойчивость, формируя образ мегаполиса XXI 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2026-05-07T18:27:44Z</dcterms:created>
  <dcterms:modified xsi:type="dcterms:W3CDTF">2026-05-07T18:27:44Z</dcterms:modified>
</cp:coreProperties>
</file>