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организма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целому организму: как устроена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402" y="1360725"/>
            <a:ext cx="3930197" cy="298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клеточная теория изменила биологию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показала, что организм неразделим на случайные части: все его процессы начинаются на уровне клеток, а новые клетки возникают только из уже существующих.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клетка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Отделяет клетку от внешней среды, помогает пропускать нужные вещества и удерживать внутренние условия, необходимые для жизни и работы клетки.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Заполняет клетку изнутри, связывает её части в единое пространство и служит средой, где идут многие реакции обмена веществ.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ДНК, хранит наследственную информацию и направляет деятельность клетки, определяя, какие вещества будут синтезироваться и как клетка будет расти.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«рабочие станции» клетки: одни создают белки, другие переносят вещества, третьи обеспечивают энергией и переработкой нужных соединений.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2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граница и регулятор обмена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образована тонким липидным слоем с белками. Такое строение делает её гибкой и одновременно достаточно прочной для защиты содержимого клетки.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не все вещества подряд, а только нужные клетке. Это позволяет контролировать поступление воды, газов и растворённых соединений.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помогает сохранять постоянный состав внутренней среды, что особенно важно для нормальной работы ферментов и других клеточных процессов.
</a:t>
            </a:r>
            <a:endParaRPr lang="en-US" sz="875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растений, грибов и бактерий снаружи от мембраны есть клеточная стенка. Она придаёт форму, укрепляет клетку и защищает её от повреждений.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окружающей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мембране клетка не просто отграничена от внешнего мира, но и постоянно обменивается с ним веществами, энергией и сигналами.
</a:t>
            </a:r>
            <a:endParaRPr lang="en-US" sz="8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клеток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заметно влияет на скорость обмена веществ: чем клетка меньше, тем быстрее она взаимодействует с окружающей средой.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клетки разных типов сильно отличаются по размеру, а величина часто связана с их функцией и запасом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 размеров клеток из школьных учебников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37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 их роль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67050" y="1345800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митохондриях происходит клеточное дыхание, при котором высвобождается энергия. Она нужна клетке для движения, роста, синтеза веществ и других процессов жизнедеятельности.
</a:t>
            </a:r>
            <a:endParaRPr lang="en-US" sz="849" dirty="0"/>
          </a:p>
        </p:txBody>
      </p:sp>
      <p:sp>
        <p:nvSpPr>
          <p:cNvPr id="12" name="Text 3"/>
          <p:cNvSpPr txBox="1"/>
          <p:nvPr/>
        </p:nvSpPr>
        <p:spPr>
          <a:xfrm>
            <a:off x="867050" y="2076038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собирают белки из аминокислот по наследственной программе, записанной в ДНК. Без них клетка не смогла бы строить свои структуры и ферменты.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867050" y="2799045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образует внутри клетки систему каналов. По ним перемещаются вещества, а также идёт подготовка молекул к дальнейшей обработке.
</a:t>
            </a:r>
            <a:endParaRPr lang="en-US" sz="849" dirty="0"/>
          </a:p>
        </p:txBody>
      </p:sp>
      <p:sp>
        <p:nvSpPr>
          <p:cNvPr id="14" name="Text 5"/>
          <p:cNvSpPr txBox="1"/>
          <p:nvPr/>
        </p:nvSpPr>
        <p:spPr>
          <a:xfrm>
            <a:off x="867050" y="3522047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изменяет, сортирует и упаковывает вещества. После этого они могут использоваться в самой клетке или выводиться наружу.
</a:t>
            </a:r>
            <a:endParaRPr lang="en-US" sz="862" dirty="0"/>
          </a:p>
        </p:txBody>
      </p:sp>
      <p:sp>
        <p:nvSpPr>
          <p:cNvPr id="15" name="Text 6"/>
          <p:cNvSpPr txBox="1"/>
          <p:nvPr/>
        </p:nvSpPr>
        <p:spPr>
          <a:xfrm>
            <a:off x="867050" y="4245049"/>
            <a:ext cx="33084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расщепляют ненужные вещества, повреждённые структуры и старые части клетки. Так клетка очищается и может использовать уже переработанные материалы.
</a:t>
            </a:r>
            <a:endParaRPr lang="en-US" sz="8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клетка: сходство и различия
</a:t>
            </a:r>
            <a:endParaRPr lang="en-US" sz="229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признаки у клеток общие, а какие связаны с особенностями растений и 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клетки имеют общую основу строения, но у растений есть признаки, связанные с фотосинтезом и опорой, а у животных — с подвижностью и запасанием гликогена.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 школьного курса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 фотосинтез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пигмент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хлорофилл, который улавливает свет. Именно поэтому зелёные части растения способны использовать солнечную энергию для образования новых веществ.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идёт на свету, когда растение получает воду из почвы и углекислый газ из воздуха. Эти вещества становятся исходным материалом для синтеза.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образуются органические вещества, которые служат источником питания и строительным материалом для растения. Одновременно выделяется кислород.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растения создают большую часть органических веществ в экосистемах и поддерживают состав воздуха, необходимый для жизни многих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веществ и энергии в клетке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клетка получает вещества, превращает их и использует полученную энергию.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 перед делением помогает сохранить наследственные признаки и передать их обеим новым клеткам без потери важной информации.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клетки получают одинаковый набор наследственной информации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клеточный цикл и митоз.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одного уровня к другому показывает, как из простых частей возникает сложная и согласованная живая система.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больше взаимосвязей и функций. Живой организм — результат объединения структур разных масштабов.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схема уровней организации живого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32" y="1266498"/>
            <a:ext cx="983588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99" y="1266498"/>
            <a:ext cx="983588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человека: группы клеток с общей функцией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тело снаружи и выстилает полости и органы изнутри. Её клетки плотно прилегают друг к другу, образуя защитный барьер и помогая обмену веществ.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 клеток, способных сокращаться. Благодаря этому тело движется, а внутренние органы, например сердце и кишечник, могут выполнять свою работу.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клетки воспринимают, передают и обрабатывают сигналы. Так организм быстро узнаёт о изменениях и координирует действия разных органов.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части тела, поддерживает органы и защищает их. К ней относятся, например, костная, хрящевая и кровяная ткани, выполняющие разные, но важные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выглядят под микроскопом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стекле видно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световым микроскопом можно рассмотреть форму клетки, её границы и ядро, если оно достаточно крупное. Именно так удобно изучать клетки кожи, лука или крови на школьных занятиях.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деталей — сильнее увеличение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микроскоп показывает то, что скрыто от светового: мембраны, внутренние перегородки и мелкие органоиды. Благодаря этому учёные изучают устройство клетки гораздо точнее.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клетки не похожи друг на друга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клетки вытянутые, другие круглые, а третьи напоминают плоские пластинки. Различия связаны с их задачами: защита, питание, перенос веществ или передача сигналов.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бактерии от клеток растений и животных по строению и способу деления.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устроены проще, потому что не имеют оформленного ядра. Растения и животные — эукариоты: их клетки сложнее и разделены на отделы.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и рост организма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клеточного цикла и образования двух дочерних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0150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длинные отростки, по которым сигналы быстро передаются на большие расстояния. Такое строение помогает связывать отдельные части организма в единую систему управления.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1651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много митохондрий, потому что сокращение требует значительных затрат энергии. Чем активнее работает мышца, тем больше энергии ей нужно.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12878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кислород, а лейкоциты защищают организм от микробов. Одна и та же ткань включает клетки с разными задачами.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0924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защитный слой на поверхности тела и удерживают воду внутри организма. Они первыми встречают повреждения, поэтому быстро обновляются.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05603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размеры и внутреннее устройство клетки зависят от её роли. Специализация позволяет разным клеткам выполнять свои задачи особенно эффективно.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работу клеток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воды, витаминов и кислорода особенно опасна для клеток, потому что они постоянно тратят энергию на жизненные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клетки страдают из-за внешних воздействий и нехватки ресурсов. Поддержка питания и защита от инфекций помогают сохранить их работу.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«Клетка и здоровье человека»; доли условны для учебной схемы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повседневная жизнь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кожи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постоянно делятся, поэтому поверхность тела постепенно обновляется. Это помогает заживлять мелкие повреждения и сохранять защитный слой кожи.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костном мозге образуются новые клетки крови, которые заменяют старые и изношенные. Благодаря этому кровь сохраняет свои транспортные и защитные функции.
</a:t>
            </a:r>
            <a:endParaRPr lang="en-US" sz="946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мышечные клетки расходуют больше энергии, чем в покое. Поэтому организму нужны питание, кислород и достаточный отдых для восстановления.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жиры, углеводы, витамины, минеральные вещества и вода поддерживают обмен веществ в клетках. Без этих веществ рост и восстановление идут хуже.
</a:t>
            </a:r>
            <a:endParaRPr lang="en-US" sz="9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клеточном строении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самая маленькая живая система, способная выполнять все основные жизненные функции: питаться, дышать, расти, делиться и реагировать на изменения.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частей согласована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Мембрана, цитоплазма, ядро и органоиды не работают по отдельности. Они действуют вместе, как слаженный механизм, чтобы клетка оставалась живой.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клеток строится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 ткани, ткани — в органы, а органы — в системы органов. Так возникает целостный организм, где всё связано между собой.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имеют разное строение, поэтому у растений, животных и человека отличаются ткани, органы и способы существования. В этом и проявляется разнообразие живой природы.
</a:t>
            </a:r>
            <a:endParaRPr lang="en-US" sz="7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всё живое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«строительный кирпичик» всех организмов. Понимание её строения помогает объяснить рост, наследственность, обновление тканей и различия между живыми существами.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2026-06-01T11:20:28Z</dcterms:created>
  <dcterms:modified xsi:type="dcterms:W3CDTF">2026-06-01T11:20:28Z</dcterms:modified>
</cp:coreProperties>
</file>