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Деспотии цивилизаций Древнего Востока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власть становится главным вопросом эпохи.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и первые механизмы управления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 — это первые крупные государства, где уже сложились налоги, чиновники, армия и власть царя.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термин «деспотия»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используют термин «деспотия» для обозначения систем, где верховная власть сосредоточена у царя и его окружения, а участие подданных в управлении крайне ограничено.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власти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термин помогает сравнивать древние государства, но не должен превращаться в ярлык: он не означает одинакового устройства, одинаковых законов или одинаковой жестокости.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оценке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могла быть сильной и при этом опираться на нормы, традиции и религию; поэтому деспотия — это прежде всего модель управления, а не простое описание насилия.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насилие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здесь возникла сильная власть
</a:t>
            </a:r>
            <a:endParaRPr lang="en-US" sz="2754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воды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Нила, Тигра и Евфрата сельское хозяйство зависело от воды, каналов и точного распределения труда, поэтому местная община быстро уступала место централизованному контролю.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ресурсах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храмы, дворцы и крепости требовали постоянных запасов зерна, металла и рабочей силы, а значит — учёта, подчинения и регулярного сбора ресурсов.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путей и границ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Передней Азии и Ирана делали власть выгодной для тех, кто контролировал дороги, обмен и охрану границ, усиливая значение правителя и администрации.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рассказывают об этих государствах
</a:t>
            </a:r>
            <a:endParaRPr lang="en-US" sz="284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Клинописные таблички передают хозяйственные записи, письма, договоры и школьные упражнения; именно они позволяют увидеть, как работали администрация, складской учёт и судебная практика.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Клинописные архивы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простых людей восстанавливается труднее всего: сохранившиеся тексты написаны в основном элитой, поэтому повседневность земледельцев и ремесленников известна лишь частично.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источников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указы и договоры показывают, какие нормы государство считало обязательными, а археологические находки помогают проверить, как эти нормы действовали на практике.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практика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надписи и хроники создавались по заказу власти, поэтому подчёркивают победы, строительство и благочестие правителя, но часто умалчивают о трудностях и поражениях.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правителей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механизм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власть превращала авторитет, учет и силу в устойчивое управление.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божественный статус фараона
</a:t>
            </a:r>
            <a:endParaRPr lang="en-US" sz="2845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и порядок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воспринимался как гарант маат — космического и социального порядка. Его задача заключалась не только в управлении страной, но и в поддержании правильного устройства мира.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Сакральный образ власти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статуи и ритуалы ежедневно подтверждали этот образ. В результате фараон выступал посредником между богами и людьми, а не обычным правителем.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и боги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фараона с Гором при жизни и с Осирисом после смерти подчёркивала его исключительное положение. Это усиливало идею, что власть царя имеет божественное происхождение.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бюрократия, писцы и учет ресурсов
</a:t>
            </a:r>
            <a:endParaRPr lang="en-US" sz="2988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управления стоял визирь, а на местах — номархи. Такая система позволяла передавать распоряжения центра в области, одновременно контролируя сборы и порядок.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управления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фиксировали урожай, землю, работников и поставки для строек. Их знания делали возможным не только учёт, но и карьеру в администрации и при дворе.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служба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открывала доступ к власти, поэтому писцы стали особой социальной группой. Через них государство превращало информацию в инструмент управления ресурсами и людьми.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ресурс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трудовые повинности и хозяйство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обязанности в Египте были тесно связаны с государством и храмами, а разные группы населения несли неодинаковую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хозяйства опиралась на повинности и перераспределение ресурсов через храмы и государство.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Древнего Египта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Востока, обзор хронологии ранних государств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времени в Месопотамии формируются города, храмовые хозяйства и ранняя государственность.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тысячелетие до н. э.
</a:t>
            </a:r>
            <a:endParaRPr lang="en-US" sz="4661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 появления ранних городов и первых централизованных форм власти в Месопотамии.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Хаммурапи, традиционная нумерация статей вавилонского свода законов
</a:t>
            </a:r>
            <a:endParaRPr lang="en-US" sz="107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закон делал наказания более предсказуемыми и показывал, что власть царя опирается не только на силу, но и на установленный порядок.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закрепляли различия в наказаниях и усиливали контроль государства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Ассирия: военная машина и репрессии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как политика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цари стремились внушить покорность не только жителям столицы, но и покорённым землям. Осадные машины, депортации и показательные казни превращали войну в средство политического контроля.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и контроль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сопровождались переселением целых групп населения. Это ослабляло сопротивление, разрушало местные элиты и одновременно снабжало империю рабочей силой, ремесленниками и налогоплательщиками в новых областях.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империя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ядром ассирийского государства: она защищала границы, расширяла владения и обеспечивала сбор дани. Без постоянного военного давления такая империя не могла бы удерживать зависимые территории.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через сатрапии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имперский центр передавал управление на места и сохранял контроль над огромной территорией.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Персия: идеология порядка и единой державы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царь представлялся не просто правителем, а «царём царей». Такой титул подчёркивал верховенство над многими народами и местными элитами, не уничтожая полностью их собственные традиции управления.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царей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единой державы держалась на признании центра как источника закона, дани и безопасности. Это помогало соединять разные языки, верования и территории в одну систему.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державы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Дария I связывали власть с волей Ахура Мазды. В этой логике порядок, верность и послушание становились не только политической нормой, но и религиозным обязательством.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Божественное оправдание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древневосточного государства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в древневосточном государстве различались по доступу к власти, ресурсам и знаниям.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Верхние группы контролировали распределение ресурсов, а нижние обеспечивали материальную основу государства.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социальном устройстве Египта, Месопотамии и Персии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людей при сильной власти
</a:t>
            </a:r>
            <a:endParaRPr lang="en-US" sz="2968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сезону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по ритму земледелия: посев, разлив рек, уборка урожая. Сезонные работы сочетались с повинностями, ремонтом каналов и поставками в храмовые или дворцовые хозяйства.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лифты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способных людей социальный подъём чаще всего проходил через службу писцом, чиновником или военным. Такие должности давали доступ к ресурсам, но требовали лояльности и дисциплины.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привилегия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было редкостью, потому что письмо требовало долгого обучения и поддержки семьи или покровителя. Поэтому грамотность становилась важным преимуществом и открывала путь к службе при 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сравнения: Хетты и Урарту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хеттов царская власть опиралась на военную организацию, договоры и контроль ключевых территорий. Это позволяло удерживать пространство между сильными соседями и защищать торговые маршруты.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Хетты и границы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Урарту особое значение имели крепости, дороги и гарнизоны. Государство укрепляло власть через систему опорных пунктов, которые связывали центр с горными и пограничными районами.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Урарту и крепости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показывают, что централизованная власть могла строиться не только на храмах и бюрократии, но и на военной инфраструктуре. Это расширяет представление о древневосточной деспотии.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государств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черты и различия в устройстве четырёх держав Древнего Востока.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власть была централизованной, но способы её удержания заметно различались.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характеристикам Египта, Вавилона, Ассирии и Ахеменидской державы
</a:t>
            </a:r>
            <a:endParaRPr lang="en-US" sz="10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и различало эти державы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ресурсов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державах власть держалась на учёте людей, земли, зерна и налогов. Письменность делала управление точнее: государство могло собирать ресурсы, распределять их и наказывать нарушителей.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авторитет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 — высокий статус правителя, который связывался с богами, порядком или законностью. Это помогало объяснять подданным, почему подчинение центру считается естественным и необходимым.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модель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государства отличались не только масштабом, но и стилем управления: где-то доминировал храм, где-то армия, а где-то сеть провинций. Поэтому важно видеть и сходство, и различия.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власть, порядок и различия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Древневосточные деспотии нельзя сводить к одной схеме: Египет, Ассирия и Персия решали задачу власти по-разному. Но везде решающими оставались статус правителя, ресурсы, учёт и сила.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2026-07-26T11:06:35Z</dcterms:created>
  <dcterms:modified xsi:type="dcterms:W3CDTF">2026-07-26T11:06:35Z</dcterms:modified>
</cp:coreProperties>
</file>