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общий обзор периода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 XVI–XVII веках: реформа, культура, общество, международные связи.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XVI века белорусские земли входили в Великое княжество Литовское и с 1569 года стали частью Речи Посполитой. Этот период оказал значительное влияние на социальную, экономическую и культурную структуру региона.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эпохи объединения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Люблинская уния и её влияние на Беларусь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Речи Посполитой
</a:t>
            </a:r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Люблинская уния 1569 года объединила Великое княжество Литовское и Корону Польскую в единое государство — Речь Посполитую. Это изменило политический ландшафт и усилило взаимосвязь между территориями.
</a:t>
            </a:r>
            <a:endParaRPr lang="en-US" sz="178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унии белорусские земли получили новый административный статус с усилением польских правовых и культурных институтов. Значительно повысилась роль шляхты и развитие городов.
</a:t>
            </a:r>
            <a:endParaRPr lang="en-US" sz="1635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шляхетской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польской шляхты расширилось за счёт введения новых государственных институтов, что способствовало росту местного самоуправления и активизации городской жизни.
</a:t>
            </a:r>
            <a:endParaRPr lang="en-US" sz="1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разделялась между великим князем, шляхетскими сеймами и городскими магистратами, что обеспечивало разные уровни управления территорией и населением.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Магдебургское право предоставляло городам юридическую автономию и право на самоуправление, что усиливало статус городов и расширяло их возможности.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Магистратские суды рассматривали местные дела, защищая интересы горожан и способствуя поддержанию порядка в городах.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и Могилёв служили примерами городов с Магдебургским правом, значимо влияя на экономическое и административное развитие региона.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структура и городское управление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Литовский статут: усовершенствование права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Статут 1566 года систематизировал законы, усиливал права шляхты и унифицировал нормы уголовного и гражданского права, обеспечивая стабильность в правовой системе.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крестьян статут означал закрепощение и увеличение повинностей, что укрепило феодальные структуры и зависимость сельского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отражало европейские традиции, внося изменения согласно западным правовым нормам, что способствовало развитию правовой культуры.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реформа Волочная помера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трехпольной системы севооборота увеличило урожайность. Однако крестьяне стали более зависимы от помещиков из-за жёстких повинностей и ограничений.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1557 года вводила систему деления земель на волоки — стандартизированные участки, что упрощало учёт и управление землёй. Это позволяло лучше контролировать землевладение и повинности.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1600 году в городах проживала значительная часть населения, что свидетельствует о быстрой урбанизации региона.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составляли сельские жители — преимущественно белорусы, с заметным этническим разнообразием в городах.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исследования, XIV–XVII вв.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этнический состав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разнообразие белорусских земель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 его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вера была доминирующей среди населения, поддерживаемой православными братствами, такими как Виленское. Эти организации активно развивали образование и благотворительность.
</a:t>
            </a:r>
            <a:endParaRPr lang="en-US" sz="1313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 униатство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католичества сопровождалось созданием коллегиумов и активным распространением Униатской церкви после Брестской унии 1596 года, что изменило религиозный ландшафт региона.
</a:t>
            </a:r>
            <a:endParaRPr lang="en-US" sz="1434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Протестантские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Кальвинисты и лютеране составляли меньшинство среди знати, способствуя религиозному плюрализму и временами вызывая конфликты, но также и толерантное сосуществование с другими вероисповеданиями.
</a:t>
            </a:r>
            <a:endParaRPr lang="en-US" sz="1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512693"/>
            <a:ext cx="7101300" cy="38326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сословия общества в белорусских землях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социальное деление: права, обязанности и роль ключевых социальных групп в обществе XVI–XVII веков.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Шляхта обладала значительными правами, однако большинство населения составляли зависимые крестьяне.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социальной структуры, XVI–XVII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20902"/>
            <a:ext cx="6463500" cy="23477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социальное неравенство и основные характеристики сословий на белорусских землях периода XVI–XVII веков.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разница в правах между шляхтой и крестьянами определяла социальную динамику региона.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сословного права и общественных отношений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различия между слоями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книгопечатания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грамотности и братские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среди шляхты, мещан и духовенства увеличивался уровень грамотности, что способствовало созданию братских школ. Эти учебные заведения играли важную роль в формировании культурного и духовного уровня населения.
</a:t>
            </a:r>
            <a:endParaRPr lang="en-US" sz="1746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типографий и первые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книгоиздания связано с именем Франциска Скорины, который напечатал Библию на белорусских землях. Кирилл Туровский также внёс вклад, издавая религиозные книги, что повлияло на развитие образования и укрепление национального самосознания.
</a:t>
            </a:r>
            <a:endParaRPr lang="en-US" sz="18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Брестская уния: процессы и последствия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1596 году Брестская уния объединила православную и католическую церкви в униатскую, что вызвало смешанные реакции среди населения и знати региона.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Уния привела к религиозным конфликтам, однако способствовала укреплению влияния польской власти и имела долгосрочные последствия для межконфессиональных отношений в белорусских землях.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19974"/>
            <a:ext cx="7101300" cy="3018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белорусских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воеводства белорусских земель в составе Речи Посполитой и их характеристики в начале XVII века.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было структурировано вокруг крупных городов, что способствовало управлению и развитию регионов.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Речи Посполитой XVI–XVII веков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восстаний усилился контроль шляхты, что увеличило напряжённость в обществе и вызвало новые формы народного протеста.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Косинского (1591–1593)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первых попыток крестьян и шляхты изменить социальные условия, вызванная усилением налогового гнёта и злоупотреблениями помещиков.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Северина Наливайко (1594–1596)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Казацкое и крестьянское восстание с целью борьбы против шляхетского произвола и религиозного давления на православных жителей.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и казацкие восстания и их последствия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строительства и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периоде активно строились города — Минск, Витебск, Полоцк, Могилёв — что способствовало развитию торговли и формирования городских центров.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ремесел и ярмарок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Цеховые ремесла получили широкое распространение: кузнецы, кожевники, ткачи организовывали производство и участвовали в регулярных ярмарках, укрепляя экономику региона.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Шляхта активно участвовала в дипломатии, укрепляя влияние региона на европейской арене и расширяя международные контакты.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становились важным регионом европейской интеграции, где смешивались белорусская, польская, еврейская и другие культуры.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Ренессанса и Реформации отражалось в культуре и образовании, способствуя развитию новых идей и технологий.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и международные связи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74" y="1892052"/>
            <a:ext cx="2778550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1419" y="1892052"/>
            <a:ext cx="2778550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3935" y="1892052"/>
            <a:ext cx="2778550" cy="303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86464" y="1892052"/>
            <a:ext cx="2778550" cy="303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7775" y="362725"/>
            <a:ext cx="115182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и культурное наследие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422102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Несвижский и Мирский замки — архитектурные шедевры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замки являются впечатляющими памятниками эпохи, отражающими власть и культуру шляхты. Они служили обороной и резиденциями аристократии.
</a:t>
            </a:r>
            <a:endParaRPr lang="en-US" sz="1191" dirty="0"/>
          </a:p>
        </p:txBody>
      </p:sp>
      <p:sp>
        <p:nvSpPr>
          <p:cNvPr id="14" name="Text 3"/>
          <p:cNvSpPr txBox="1"/>
          <p:nvPr/>
        </p:nvSpPr>
        <p:spPr>
          <a:xfrm>
            <a:off x="333879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Франциска Скорины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Скорина был первым печатником в Восточной Европе, он оказал огромное влияние на развитие письменности и культуры через издание Библии на старобелорусском языке.
</a:t>
            </a:r>
            <a:endParaRPr lang="en-US" sz="1234" dirty="0"/>
          </a:p>
        </p:txBody>
      </p:sp>
      <p:sp>
        <p:nvSpPr>
          <p:cNvPr id="15" name="Text 4"/>
          <p:cNvSpPr txBox="1"/>
          <p:nvPr/>
        </p:nvSpPr>
        <p:spPr>
          <a:xfrm>
            <a:off x="625133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деятели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Симеон Полоцкий и Кирилл Туровский способствовали развитию религиозной литературы и образовательных инициатив, укрепляя культурную самобытность региона.
</a:t>
            </a:r>
            <a:endParaRPr lang="en-US" sz="1234" dirty="0"/>
          </a:p>
        </p:txBody>
      </p:sp>
      <p:sp>
        <p:nvSpPr>
          <p:cNvPr id="16" name="Text 5"/>
          <p:cNvSpPr txBox="1"/>
          <p:nvPr/>
        </p:nvSpPr>
        <p:spPr>
          <a:xfrm>
            <a:off x="9163828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и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иконописи, рукописных книг и музыкальных традиций формировали уникальный культурный облик, объединяя разные слои населения.
</a:t>
            </a:r>
            <a:endParaRPr lang="en-US" sz="12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во время Смутного времени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Смутного времени (1604)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 в России вызвал военные походы, которые затронули белорусские территории, особенно Полоцкое воеводство.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разрушения и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вызвали разрушения и перемещения населения, что сказалось на экономике и социальной структуре белорусских земель.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 русским населением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конфликты, сохранялись тесные связи между белорусским и русским населением в период Смуты, что влияло на культурный обмен.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городов совпал с увеличением уровня грамотности и развитием мануфактурного производства на белорусских землях.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переход от аграрного общества к более урбанизированному и экономически разнообразному региону.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 экономические исследования,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изменения: сравнение тенденций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эпохи на формирование Беларуси 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середины XVI — начала XVII века стала основой для многокультурного общества, развития экономики и образования, что тесно связало Беларусь с европейскими процессами.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2026-05-10T17:01:02Z</dcterms:created>
  <dcterms:modified xsi:type="dcterms:W3CDTF">2026-05-10T17:01:02Z</dcterms:modified>
</cp:coreProperties>
</file>