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Токмакова. «Подарили собаку»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 о щенке, который стал членом семьи и другом детей.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— мастер добрых детских стихов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Петровна Токмакова писала для детей просто, тепло и очень понятно. Ее стихи легко читать вслух, а «Подарили собаку» особенно близко первоклассникам: в нем есть ясный сюжет, мягкий юмор и живые чувства.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в стихотворении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появляется щенок, и это событие сразу вызывает радость и удивление. Все понимают: теперь жизнь станет веселее и хлопотнее.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маленький хозяин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ведет себя шумно, любопытно и непоседливо. Его повадки создают забавные моменты и делают сцену очень живой.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весельем приходят повседневные дела: кормление, присмотр, игры и аккуратность. Питомец требует внимания каждый день.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привязанность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щенок становится не просто подарком, а настоящим другом. Радость от него соединяется с заботой и нежностью.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щенок в стихотворении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непоседа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доме сразу привлекает внимание: он шустрый, любопытный и совсем не умеет сидеть спокойно. От его движений и проделок в комнате становится шумно, но очень весело. Такого героя легко представить и сразу полюбить.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герой домашней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похож на живую радость, которая поселилась в семье. Он бегает, суетится, вмешивается в обычные дела и вызывает улыбку. Благодаря этому образу стихотворение напоминает теплую домашнюю сцену, знакомую многим детям.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щенка воспринимается как настоящее чудо. В доме сразу становится оживленнее, а у детей — больше ожидания и счастливого волнения.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вызывает не просто удивление, а сильную эмоцию: хочется смотреть, трогать, играть и радоваться вместе с новым питомцем.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близко это чувство детям, потому что долгожданный подарок всегда кажется самым ценным и самым желанным.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подарка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47912"/>
            <a:ext cx="244327" cy="2171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заботы о щенке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Щенку нужен регулярный корм и внимательное отношение. Забота начинается с простых, но очень важных ежедневных дел.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 гулять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необходимы движение и общение. Игры помогают щенку расти бодрым, а детям — учиться терпению и внимательности.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ним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щенок может попасть в забавную и даже беспокойную ситуацию. Поэтому за ним важно наблюдать и оберегать его.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собаки приносит не только радость, но и аккуратные хлопоты. Домашний порядок становится частью заботы о питомце.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одном непоседливом герое: его выходки вызывают смех, а не насмешку. Благодаря этому стихотворение звучит мягко и по-доброму.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щенок способен превратить обычный день в веселое домашнее приключение.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П. Токмакова, стихотворение «Подарили собаку»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стихотворении звучит восторг: щенок приходит в дом как долгожданный подарок. Эта радость передается легко и сразу создаёт праздничное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удивление и нежная привязанность: вместе с хлопотами приходит понимание, что маленький питомец уже стал близким и любимым.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— не игрушка, а живое существо, которому нужны внимание, тепло и защита каждый день.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питомце включает простые дела: накормить, поиграть, присмотреть и помочь ему привыкнуть к дому.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настоящая доброта проявляется не только в радости, но и в терпении, аккуратности и постоянстве.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понятный урок: если любишь животное, нужно быть рядом с ним не только в минуты веселья.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простые слова делают стихотворение ясным и удобным для чтения вслух. Смысл легко понять даже после первого знакомства.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помогают тексту звучать звонко и запоминаться почти сразу. Поэтому его удобно учить наизусть.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и яркие детали создают живую картину дома, где щенок постоянно движется, играет и удивляет хозяев.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узнаются в тексте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вызывает улыбку: в нем чувствуется радость от подарка и живое детское удивление. Эти эмоции понятны каждому, кто когда-либо ждал чего-то очень приятного.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нежность и легкая жалость к щенку, который требует заботы. Такое сочетание чувств делает текст близким, теплым и по-настоящему жизненным.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яркого события: в доме появляется щенок. Сразу ясно, о чем идет речь, и внимание читателя быстро включается.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звучат восторг и ожидание. Эмоции выражены просто и понятно, поэтому их легко почувствовать и запомнить.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веселья появляются повседневные заботы. Последовательность событий помогает не терять нить текста и видеть развитие сюжета.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заметно, что щенок уже стал своим. Такой финал закрепляет смысл стихотворения и хорошо остается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показан как место, где всем уютно и спокойно. Здесь щенок не чужой гость, а новый член семьи, которого принимают с теплом и улыбкой.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обстановка, но и настроение людей. В доме слышны добрые слова, смех и забота, поэтому история кажется светлой и очень близкой ребенку.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в стихотворении живой и настоящий. В нем есть место и для веселой суеты, и для ласки, и для маленьких открытий вместе со щенком.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в стихотворении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человека и собаки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дружба рождается из простых дел: погладить щенка, поиграть с ним, помочь ему освоиться. Именно так появляется доверие между ребенком и собакой.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дружба радует, потому что она основана на внимании и доброте. Щенок отвечает на заботу своей верностью, а ребенок учится быть терпеливым и ласковым.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доброта проявляется не в словах, а в заботливом отношении к маленькому и беззащитному существу каждый день.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нуждается в корме, внимании и уходе. Стихотворение мягко напоминает: животное нельзя оставлять без помощи и ласки.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Проявлять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маленьким питомцем бывают хлопоты и неожиданности. Но терпение помогает справляться с трудностями спокойно и без раздражения.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появляется щенок, семья становится еще дружнее. История учит беречь тепло дома и радость совместной жизни.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легко представить щенка, который носится по дому и вызывает смех. Такая живая картина сразу привлекает внимание и не кажется сложной.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скучного назидания. Вместо этого есть понятные события, веселые детали и чувства, которые дети узнают в своей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тепло и по-доброму, поэтому его приятно слушать и пересказывать. Он похож на маленькую домашнюю историю, которую хочется прочитать еще раз.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нравится детям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только что случилось важное событие: появился щенок. Все вокруг наполнено ожиданием, улыбками и мягким семейным теплом. Даже обычная комната кажется особенной, потому что в ней теперь живет маленький веселый герой.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рядом с заботой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приносит не только радость, но и приятную суету. Игрушки, движение, маленькие шалости и добрые взгляды создают очень уютную картину. Это история, в которой смешное не мешает нежности, а делает ее еще теплее.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«щенок» сразу задает настроение стихотворения. Перед глазами появляется маленькое, живое и очень подвижное существо, которое требует внимания и вызывает улыбку.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образы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делает историю теплой и знакомой. Он помогает понять, что щенок оказался не где-то далеко, а прямо в семейном кругу.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«радость» и «игра» передают настроение первых минут знакомства. Они показывают, как быстро маленький питомец становится источником веселья для всех.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«забота» и «дружба» раскрывают главный смысл текста. Именно они превращают веселую историю о подарке в рассказ о настоящих отношениях.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72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мечтают о собаке и представляют, как она будет жить рядом. Стихотворение делает эту мечту очень узнаваемой и близкой.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2441190" y="3511545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щенок появляется в доме, ребенок понимает: с ним интересно, но и непросто. Так начинается знакомство с настоящими заботами о питомце.
</a:t>
            </a:r>
            <a:endParaRPr lang="en-US" sz="1007" dirty="0"/>
          </a:p>
        </p:txBody>
      </p:sp>
      <p:sp>
        <p:nvSpPr>
          <p:cNvPr id="10" name="Text 4"/>
          <p:cNvSpPr txBox="1"/>
          <p:nvPr/>
        </p:nvSpPr>
        <p:spPr>
          <a:xfrm>
            <a:off x="46351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увидеть, что любовь к животному — это не только радость, но и ежедневная помощь. Для первоклассника это важный и понятный урок.
</a:t>
            </a:r>
            <a:endParaRPr lang="en-US" sz="10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«Подарили собаку» — это добрая и веселая история о том, как щенок меняет жизнь семьи. Она учит любить питомца не только за игры, но и за доверие, заботу и нежность.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2026-05-23T23:24:55Z</dcterms:created>
  <dcterms:modified xsi:type="dcterms:W3CDTF">2026-05-23T23:24:55Z</dcterms:modified>
</cp:coreProperties>
</file>